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71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85" autoAdjust="0"/>
    <p:restoredTop sz="85674" autoAdjust="0"/>
  </p:normalViewPr>
  <p:slideViewPr>
    <p:cSldViewPr>
      <p:cViewPr>
        <p:scale>
          <a:sx n="80" d="100"/>
          <a:sy n="80" d="100"/>
        </p:scale>
        <p:origin x="-198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7E026-D834-414D-B371-BEE99E827385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B0119-8204-4305-B3B0-AEB110364E3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85251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011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385956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6221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63772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60869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504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052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37595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1490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198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480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88900"/>
            <a:ext cx="9144000" cy="6946900"/>
          </a:xfrm>
          <a:prstGeom prst="rect">
            <a:avLst/>
          </a:prstGeom>
          <a:blipFill dpi="0" rotWithShape="1">
            <a:blip r:embed="rId13">
              <a:alphaModFix amt="4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1" name="Flowchart: Alternate Process 10"/>
          <p:cNvSpPr/>
          <p:nvPr userDrawn="1"/>
        </p:nvSpPr>
        <p:spPr>
          <a:xfrm>
            <a:off x="12700" y="-94840"/>
            <a:ext cx="9088540" cy="1085440"/>
          </a:xfrm>
          <a:prstGeom prst="flowChartAlternateProcess">
            <a:avLst/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7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9A66F-94D3-4AAF-95BB-DE71CCFA03AB}" type="datetimeFigureOut">
              <a:rPr lang="en-NZ" smtClean="0"/>
              <a:t>27/10/2014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913A4-3FAA-4590-B7B1-9FEC0B1CEB1C}" type="slidenum">
              <a:rPr lang="en-NZ" smtClean="0"/>
              <a:t>‹#›</a:t>
            </a:fld>
            <a:endParaRPr lang="en-NZ"/>
          </a:p>
        </p:txBody>
      </p:sp>
      <p:pic>
        <p:nvPicPr>
          <p:cNvPr id="1028" name="Picture 4" descr="http://www.frontiersabroad.com/frontiersabroad/files/UC%20logo_web.jpg"/>
          <p:cNvPicPr>
            <a:picLocks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53" y="29177"/>
            <a:ext cx="1138990" cy="898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1333500" y="76200"/>
            <a:ext cx="647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Visualizing</a:t>
            </a:r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Volcanic Processes – GSA Annual Talk</a:t>
            </a:r>
            <a:endParaRPr lang="en-US" sz="2400" baseline="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aseline="0" dirty="0" smtClean="0">
                <a:latin typeface="Times New Roman" pitchFamily="18" charset="0"/>
                <a:cs typeface="Times New Roman" pitchFamily="18" charset="0"/>
              </a:rPr>
              <a:t>Gabriel Lewis – October 20, 2014</a:t>
            </a:r>
            <a:endParaRPr lang="en-N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http://downtrend.com/wp-content/uploads/2014/04/dartmouth-logo.gif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7038" y="30157"/>
            <a:ext cx="833828" cy="897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477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>
                <a:latin typeface="Times New Roman" pitchFamily="18" charset="0"/>
                <a:cs typeface="Times New Roman" pitchFamily="18" charset="0"/>
              </a:rPr>
              <a:t>3D Geological Representation</a:t>
            </a:r>
            <a:endParaRPr lang="en-N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anama Rock3D Geologic Mode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55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13863</TotalTime>
  <Words>3</Words>
  <Application>Microsoft Office PowerPoint</Application>
  <PresentationFormat>On-screen Show (4:3)</PresentationFormat>
  <Paragraphs>1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3D Geological Representation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Gabe Lewis</dc:creator>
  <cp:lastModifiedBy>Gabe Lewis</cp:lastModifiedBy>
  <cp:revision>218</cp:revision>
  <dcterms:created xsi:type="dcterms:W3CDTF">2012-05-11T01:51:51Z</dcterms:created>
  <dcterms:modified xsi:type="dcterms:W3CDTF">2014-10-27T23:35:12Z</dcterms:modified>
</cp:coreProperties>
</file>