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tif" ContentType="image/tif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3"/>
  </p:notesMasterIdLst>
  <p:sldIdLst>
    <p:sldId id="259" r:id="rId2"/>
    <p:sldId id="315" r:id="rId3"/>
    <p:sldId id="261" r:id="rId4"/>
    <p:sldId id="262" r:id="rId5"/>
    <p:sldId id="29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57" r:id="rId27"/>
    <p:sldId id="283" r:id="rId28"/>
    <p:sldId id="303" r:id="rId29"/>
    <p:sldId id="317" r:id="rId30"/>
    <p:sldId id="304" r:id="rId31"/>
    <p:sldId id="305" r:id="rId32"/>
    <p:sldId id="306" r:id="rId33"/>
    <p:sldId id="295" r:id="rId34"/>
    <p:sldId id="307" r:id="rId35"/>
    <p:sldId id="308" r:id="rId36"/>
    <p:sldId id="309" r:id="rId37"/>
    <p:sldId id="310" r:id="rId38"/>
    <p:sldId id="293" r:id="rId39"/>
    <p:sldId id="294" r:id="rId40"/>
    <p:sldId id="287" r:id="rId41"/>
    <p:sldId id="311" r:id="rId42"/>
    <p:sldId id="312" r:id="rId43"/>
    <p:sldId id="313" r:id="rId44"/>
    <p:sldId id="314" r:id="rId45"/>
    <p:sldId id="288" r:id="rId46"/>
    <p:sldId id="301" r:id="rId47"/>
    <p:sldId id="299" r:id="rId48"/>
    <p:sldId id="316" r:id="rId49"/>
    <p:sldId id="291" r:id="rId50"/>
    <p:sldId id="302" r:id="rId51"/>
    <p:sldId id="290" r:id="rId52"/>
  </p:sldIdLst>
  <p:sldSz cx="9144000" cy="6858000" type="screen4x3"/>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id="{305D6238-828B-429F-AFF5-E367823FA105}">
          <p14:sldIdLst>
            <p14:sldId id="259"/>
          </p14:sldIdLst>
        </p14:section>
        <p14:section name="introduction 1" id="{A5769268-3796-435D-B184-F0E9504AB3FA}">
          <p14:sldIdLst>
            <p14:sldId id="315"/>
          </p14:sldIdLst>
        </p14:section>
        <p14:section name="introduction 2" id="{9D60874E-DCE8-46F9-82E6-1589CC092F79}">
          <p14:sldIdLst>
            <p14:sldId id="261"/>
          </p14:sldIdLst>
        </p14:section>
        <p14:section name="introduction 3" id="{DDC457F7-4513-4DBB-9D85-10C3E496BB3D}">
          <p14:sldIdLst>
            <p14:sldId id="262"/>
          </p14:sldIdLst>
        </p14:section>
        <p14:section name="body 1 detailed outcrop survey" id="{EF06DE05-2C50-4C74-ABB1-2A940D69DAE6}">
          <p14:sldIdLst>
            <p14:sldId id="292"/>
            <p14:sldId id="263"/>
            <p14:sldId id="264"/>
            <p14:sldId id="265"/>
            <p14:sldId id="266"/>
            <p14:sldId id="267"/>
            <p14:sldId id="268"/>
            <p14:sldId id="269"/>
            <p14:sldId id="270"/>
            <p14:sldId id="271"/>
            <p14:sldId id="272"/>
            <p14:sldId id="273"/>
            <p14:sldId id="274"/>
            <p14:sldId id="275"/>
            <p14:sldId id="276"/>
            <p14:sldId id="277"/>
            <p14:sldId id="278"/>
            <p14:sldId id="279"/>
            <p14:sldId id="280"/>
            <p14:sldId id="281"/>
            <p14:sldId id="282"/>
          </p14:sldIdLst>
        </p14:section>
        <p14:section name="body 2 sequence stratigraphic framework" id="{E2C33896-35A3-49F4-B069-F4190D9783F5}">
          <p14:sldIdLst>
            <p14:sldId id="257"/>
            <p14:sldId id="283"/>
            <p14:sldId id="303"/>
            <p14:sldId id="317"/>
            <p14:sldId id="304"/>
            <p14:sldId id="305"/>
            <p14:sldId id="306"/>
            <p14:sldId id="295"/>
            <p14:sldId id="307"/>
            <p14:sldId id="308"/>
            <p14:sldId id="309"/>
            <p14:sldId id="310"/>
            <p14:sldId id="293"/>
            <p14:sldId id="294"/>
          </p14:sldIdLst>
        </p14:section>
        <p14:section name="body 3 mixed carbonate - siliciclastic sequence model" id="{6C816462-1574-410B-8A5C-F783B1B9DEBB}">
          <p14:sldIdLst>
            <p14:sldId id="287"/>
            <p14:sldId id="311"/>
            <p14:sldId id="312"/>
            <p14:sldId id="313"/>
            <p14:sldId id="314"/>
            <p14:sldId id="288"/>
            <p14:sldId id="301"/>
            <p14:sldId id="299"/>
            <p14:sldId id="316"/>
          </p14:sldIdLst>
        </p14:section>
        <p14:section name="conclusion 1 summarizes" id="{BDB19228-428B-4DD5-9E3F-71C343F7E3AD}">
          <p14:sldIdLst>
            <p14:sldId id="291"/>
          </p14:sldIdLst>
        </p14:section>
        <p14:section name="conclusion 2 Highlights and suggestions" id="{9FDD108D-24C3-4DA6-A5AA-3BAAF33CEFD8}">
          <p14:sldIdLst>
            <p14:sldId id="302"/>
          </p14:sldIdLst>
        </p14:section>
        <p14:section name="conclusion 3" id="{02A747C3-73AD-4CCF-82D4-46D0D923F687}">
          <p14:sldIdLst>
            <p14:sldId id="290"/>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000"/>
    <a:srgbClr val="ED7D31"/>
    <a:srgbClr val="EABE38"/>
    <a:srgbClr val="FADAC5"/>
    <a:srgbClr val="92D050"/>
    <a:srgbClr val="2E75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070" autoAdjust="0"/>
    <p:restoredTop sz="65496" autoAdjust="0"/>
  </p:normalViewPr>
  <p:slideViewPr>
    <p:cSldViewPr snapToGrid="0">
      <p:cViewPr varScale="1">
        <p:scale>
          <a:sx n="76" d="100"/>
          <a:sy n="76" d="100"/>
        </p:scale>
        <p:origin x="2436" y="90"/>
      </p:cViewPr>
      <p:guideLst>
        <p:guide orient="horz" pos="2160"/>
        <p:guide pos="2880"/>
      </p:guideLst>
    </p:cSldViewPr>
  </p:slid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A9C17F-2BCD-45D6-B123-1654626FE47D}" type="datetimeFigureOut">
              <a:rPr lang="ko-KR" altLang="en-US" smtClean="0"/>
              <a:t>2014-10-28</a:t>
            </a:fld>
            <a:endParaRPr lang="ko-KR" altLang="en-US"/>
          </a:p>
        </p:txBody>
      </p:sp>
      <p:sp>
        <p:nvSpPr>
          <p:cNvPr id="4" name="슬라이드 이미지 개체 틀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9D5D18-ADF6-4AF4-B242-65CA4199F982}" type="slidenum">
              <a:rPr lang="ko-KR" altLang="en-US" smtClean="0"/>
              <a:t>‹#›</a:t>
            </a:fld>
            <a:endParaRPr lang="ko-KR" altLang="en-US"/>
          </a:p>
        </p:txBody>
      </p:sp>
    </p:spTree>
    <p:extLst>
      <p:ext uri="{BB962C8B-B14F-4D97-AF65-F5344CB8AC3E}">
        <p14:creationId xmlns:p14="http://schemas.microsoft.com/office/powerpoint/2010/main" val="3618893568"/>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latinLnBrk="1"/>
            <a:r>
              <a:rPr lang="en-US" altLang="ko-KR" sz="1200" kern="1200" dirty="0" smtClean="0">
                <a:solidFill>
                  <a:schemeClr val="tx1"/>
                </a:solidFill>
                <a:effectLst/>
                <a:latin typeface="+mn-lt"/>
                <a:ea typeface="+mn-ea"/>
                <a:cs typeface="+mn-cs"/>
              </a:rPr>
              <a:t>Good morning everyone, I am </a:t>
            </a:r>
            <a:r>
              <a:rPr lang="en-US" altLang="ko-KR" sz="1200" kern="1200" dirty="0" err="1" smtClean="0">
                <a:solidFill>
                  <a:schemeClr val="tx1"/>
                </a:solidFill>
                <a:effectLst/>
                <a:latin typeface="+mn-lt"/>
                <a:ea typeface="+mn-ea"/>
                <a:cs typeface="+mn-cs"/>
              </a:rPr>
              <a:t>Ukhwan</a:t>
            </a:r>
            <a:r>
              <a:rPr lang="en-US" altLang="ko-KR" sz="1200" kern="1200" dirty="0" smtClean="0">
                <a:solidFill>
                  <a:schemeClr val="tx1"/>
                </a:solidFill>
                <a:effectLst/>
                <a:latin typeface="+mn-lt"/>
                <a:ea typeface="+mn-ea"/>
                <a:cs typeface="+mn-cs"/>
              </a:rPr>
              <a:t> </a:t>
            </a:r>
            <a:r>
              <a:rPr lang="en-US" altLang="ko-KR" sz="1200" kern="1200" dirty="0" err="1" smtClean="0">
                <a:solidFill>
                  <a:schemeClr val="tx1"/>
                </a:solidFill>
                <a:effectLst/>
                <a:latin typeface="+mn-lt"/>
                <a:ea typeface="+mn-ea"/>
                <a:cs typeface="+mn-cs"/>
              </a:rPr>
              <a:t>Byun</a:t>
            </a:r>
            <a:r>
              <a:rPr lang="en-US" altLang="ko-KR" sz="1200" kern="1200" dirty="0" smtClean="0">
                <a:solidFill>
                  <a:schemeClr val="tx1"/>
                </a:solidFill>
                <a:effectLst/>
                <a:latin typeface="+mn-lt"/>
                <a:ea typeface="+mn-ea"/>
                <a:cs typeface="+mn-cs"/>
              </a:rPr>
              <a:t> from Korea, studying in the </a:t>
            </a:r>
            <a:r>
              <a:rPr lang="en-US" altLang="ko-KR" sz="1200" kern="1200" dirty="0" err="1" smtClean="0">
                <a:solidFill>
                  <a:schemeClr val="tx1"/>
                </a:solidFill>
                <a:effectLst/>
                <a:latin typeface="+mn-lt"/>
                <a:ea typeface="+mn-ea"/>
                <a:cs typeface="+mn-cs"/>
              </a:rPr>
              <a:t>Kongju</a:t>
            </a:r>
            <a:r>
              <a:rPr lang="en-US" altLang="ko-KR" sz="1200" kern="1200" dirty="0" smtClean="0">
                <a:solidFill>
                  <a:schemeClr val="tx1"/>
                </a:solidFill>
                <a:effectLst/>
                <a:latin typeface="+mn-lt"/>
                <a:ea typeface="+mn-ea"/>
                <a:cs typeface="+mn-cs"/>
              </a:rPr>
              <a:t> national university.</a:t>
            </a:r>
            <a:endParaRPr lang="ko-KR" altLang="ko-KR" sz="1200" kern="1200" dirty="0" smtClean="0">
              <a:solidFill>
                <a:schemeClr val="tx1"/>
              </a:solidFill>
              <a:effectLst/>
              <a:latin typeface="+mn-lt"/>
              <a:ea typeface="+mn-ea"/>
              <a:cs typeface="+mn-cs"/>
            </a:endParaRPr>
          </a:p>
          <a:p>
            <a:pPr latinLnBrk="1"/>
            <a:r>
              <a:rPr lang="en-US" altLang="ko-KR" sz="1200" kern="1200" dirty="0" smtClean="0">
                <a:solidFill>
                  <a:schemeClr val="tx1"/>
                </a:solidFill>
                <a:effectLst/>
                <a:latin typeface="+mn-lt"/>
                <a:ea typeface="+mn-ea"/>
                <a:cs typeface="+mn-cs"/>
              </a:rPr>
              <a:t>The subject of my presentation is High-resolution sequence stratigraphy for the </a:t>
            </a:r>
            <a:r>
              <a:rPr lang="en-US" altLang="ko-KR" sz="1200" kern="1200" dirty="0" err="1" smtClean="0">
                <a:solidFill>
                  <a:schemeClr val="tx1"/>
                </a:solidFill>
                <a:effectLst/>
                <a:latin typeface="+mn-lt"/>
                <a:ea typeface="+mn-ea"/>
                <a:cs typeface="+mn-cs"/>
              </a:rPr>
              <a:t>Jigunsan</a:t>
            </a:r>
            <a:r>
              <a:rPr lang="en-US" altLang="ko-KR" sz="1200" kern="1200" dirty="0" smtClean="0">
                <a:solidFill>
                  <a:schemeClr val="tx1"/>
                </a:solidFill>
                <a:effectLst/>
                <a:latin typeface="+mn-lt"/>
                <a:ea typeface="+mn-ea"/>
                <a:cs typeface="+mn-cs"/>
              </a:rPr>
              <a:t> Formation.</a:t>
            </a:r>
            <a:endParaRPr lang="ko-KR" altLang="ko-KR" sz="1200" kern="1200" dirty="0" smtClean="0">
              <a:solidFill>
                <a:schemeClr val="tx1"/>
              </a:solidFill>
              <a:effectLst/>
              <a:latin typeface="+mn-lt"/>
              <a:ea typeface="+mn-ea"/>
              <a:cs typeface="+mn-cs"/>
            </a:endParaRPr>
          </a:p>
          <a:p>
            <a:pPr eaLnBrk="1" hangingPunct="1">
              <a:spcBef>
                <a:spcPct val="0"/>
              </a:spcBef>
            </a:pPr>
            <a:endParaRPr lang="ko-KR" altLang="en-US" dirty="0" smtClean="0"/>
          </a:p>
        </p:txBody>
      </p:sp>
      <p:sp>
        <p:nvSpPr>
          <p:cNvPr id="15364"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pPr>
            <a:fld id="{0B7B9CCD-A505-4024-A34F-E5C87EE8D9C9}" type="slidenum">
              <a:rPr lang="en-US" altLang="ko-KR" smtClean="0"/>
              <a:pPr fontAlgn="base">
                <a:spcBef>
                  <a:spcPct val="0"/>
                </a:spcBef>
                <a:spcAft>
                  <a:spcPct val="0"/>
                </a:spcAft>
              </a:pPr>
              <a:t>1</a:t>
            </a:fld>
            <a:endParaRPr lang="en-US" altLang="ko-KR" smtClean="0"/>
          </a:p>
        </p:txBody>
      </p:sp>
    </p:spTree>
    <p:extLst>
      <p:ext uri="{BB962C8B-B14F-4D97-AF65-F5344CB8AC3E}">
        <p14:creationId xmlns:p14="http://schemas.microsoft.com/office/powerpoint/2010/main" val="1778705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kern="1200" dirty="0" smtClean="0">
                <a:solidFill>
                  <a:schemeClr val="tx1"/>
                </a:solidFill>
                <a:effectLst/>
                <a:latin typeface="+mn-lt"/>
                <a:ea typeface="+mn-ea"/>
                <a:cs typeface="+mn-cs"/>
              </a:rPr>
              <a:t>Let me start off by briefly introducing the maximum flooding surface. As we all know well about the MFS, this surface has become the main target of the shale gas and oil shale field because of the high source rock potential. However, many researchers have been discussing on that how</a:t>
            </a:r>
            <a:r>
              <a:rPr lang="en-US" altLang="ko-KR" sz="1200" kern="1200" baseline="0" dirty="0" smtClean="0">
                <a:solidFill>
                  <a:schemeClr val="tx1"/>
                </a:solidFill>
                <a:effectLst/>
                <a:latin typeface="+mn-lt"/>
                <a:ea typeface="+mn-ea"/>
                <a:cs typeface="+mn-cs"/>
              </a:rPr>
              <a:t> the organic matter takes place within stratigraphic framework?</a:t>
            </a:r>
            <a:endParaRPr lang="ko-KR" altLang="en-US" dirty="0"/>
          </a:p>
        </p:txBody>
      </p:sp>
      <p:sp>
        <p:nvSpPr>
          <p:cNvPr id="4" name="슬라이드 번호 개체 틀 3"/>
          <p:cNvSpPr>
            <a:spLocks noGrp="1"/>
          </p:cNvSpPr>
          <p:nvPr>
            <p:ph type="sldNum" sz="quarter" idx="10"/>
          </p:nvPr>
        </p:nvSpPr>
        <p:spPr/>
        <p:txBody>
          <a:bodyPr/>
          <a:lstStyle/>
          <a:p>
            <a:fld id="{459D5D18-ADF6-4AF4-B242-65CA4199F982}" type="slidenum">
              <a:rPr lang="ko-KR" altLang="en-US" smtClean="0"/>
              <a:t>2</a:t>
            </a:fld>
            <a:endParaRPr lang="ko-KR" altLang="en-US"/>
          </a:p>
        </p:txBody>
      </p:sp>
    </p:spTree>
    <p:extLst>
      <p:ext uri="{BB962C8B-B14F-4D97-AF65-F5344CB8AC3E}">
        <p14:creationId xmlns:p14="http://schemas.microsoft.com/office/powerpoint/2010/main" val="39580137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u="none" kern="1200" dirty="0" smtClean="0">
                <a:solidFill>
                  <a:schemeClr val="tx1"/>
                </a:solidFill>
                <a:effectLst/>
                <a:latin typeface="+mn-lt"/>
                <a:ea typeface="+mn-ea"/>
                <a:cs typeface="+mn-cs"/>
              </a:rPr>
              <a:t>and</a:t>
            </a:r>
            <a:r>
              <a:rPr lang="en-US" altLang="ko-KR" sz="1200" u="none" kern="1200" baseline="0" dirty="0" smtClean="0">
                <a:solidFill>
                  <a:schemeClr val="tx1"/>
                </a:solidFill>
                <a:effectLst/>
                <a:latin typeface="+mn-lt"/>
                <a:ea typeface="+mn-ea"/>
                <a:cs typeface="+mn-cs"/>
              </a:rPr>
              <a:t>, there is an argument in the </a:t>
            </a:r>
            <a:r>
              <a:rPr lang="en-US" altLang="ko-KR" sz="1200" u="none" kern="1200" baseline="0" dirty="0" err="1" smtClean="0">
                <a:solidFill>
                  <a:schemeClr val="tx1"/>
                </a:solidFill>
                <a:effectLst/>
                <a:latin typeface="+mn-lt"/>
                <a:ea typeface="+mn-ea"/>
                <a:cs typeface="+mn-cs"/>
              </a:rPr>
              <a:t>Jigunsan</a:t>
            </a:r>
            <a:r>
              <a:rPr lang="en-US" altLang="ko-KR" sz="1200" u="none" kern="1200" baseline="0" dirty="0" smtClean="0">
                <a:solidFill>
                  <a:schemeClr val="tx1"/>
                </a:solidFill>
                <a:effectLst/>
                <a:latin typeface="+mn-lt"/>
                <a:ea typeface="+mn-ea"/>
                <a:cs typeface="+mn-cs"/>
              </a:rPr>
              <a:t> Formation. </a:t>
            </a:r>
            <a:r>
              <a:rPr lang="en-US" altLang="ko-KR" sz="1200" u="none" kern="1200" baseline="0" dirty="0" err="1" smtClean="0">
                <a:solidFill>
                  <a:schemeClr val="tx1"/>
                </a:solidFill>
                <a:effectLst/>
                <a:latin typeface="+mn-lt"/>
                <a:ea typeface="+mn-ea"/>
                <a:cs typeface="+mn-cs"/>
              </a:rPr>
              <a:t>Ryu</a:t>
            </a:r>
            <a:r>
              <a:rPr lang="en-US" altLang="ko-KR" sz="1200" u="none" kern="1200" baseline="0" dirty="0" smtClean="0">
                <a:solidFill>
                  <a:schemeClr val="tx1"/>
                </a:solidFill>
                <a:effectLst/>
                <a:latin typeface="+mn-lt"/>
                <a:ea typeface="+mn-ea"/>
                <a:cs typeface="+mn-cs"/>
              </a:rPr>
              <a:t> has put this MFS on the TOC peak but Woo has put based on the stacking pattern change.</a:t>
            </a:r>
            <a:endParaRPr lang="en-US" altLang="ko-KR" sz="1200" u="none" kern="1200" dirty="0" smtClean="0">
              <a:solidFill>
                <a:schemeClr val="tx1"/>
              </a:solidFill>
              <a:effectLst/>
              <a:latin typeface="+mn-lt"/>
              <a:ea typeface="+mn-ea"/>
              <a:cs typeface="+mn-cs"/>
            </a:endParaRPr>
          </a:p>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u="none" kern="1200" dirty="0" smtClean="0">
                <a:solidFill>
                  <a:schemeClr val="tx1"/>
                </a:solidFill>
                <a:effectLst/>
                <a:latin typeface="+mn-lt"/>
                <a:ea typeface="+mn-ea"/>
                <a:cs typeface="+mn-cs"/>
              </a:rPr>
              <a:t>So this presentation will discuss on that how the MFS takes</a:t>
            </a:r>
            <a:r>
              <a:rPr lang="en-US" altLang="ko-KR" sz="1200" u="none" kern="1200" baseline="0" dirty="0" smtClean="0">
                <a:solidFill>
                  <a:schemeClr val="tx1"/>
                </a:solidFill>
                <a:effectLst/>
                <a:latin typeface="+mn-lt"/>
                <a:ea typeface="+mn-ea"/>
                <a:cs typeface="+mn-cs"/>
              </a:rPr>
              <a:t> place and also on that </a:t>
            </a:r>
            <a:r>
              <a:rPr lang="en-US" altLang="ko-KR" sz="1200" b="0" u="none" dirty="0" smtClean="0">
                <a:ea typeface="Adobe Fan Heiti Std B" panose="020B0700000000000000" pitchFamily="34" charset="-128"/>
                <a:cs typeface="Times New Roman" panose="02020603050405020304" pitchFamily="18" charset="0"/>
              </a:rPr>
              <a:t>how the TOC peak is presented in mixed systems?</a:t>
            </a:r>
          </a:p>
          <a:p>
            <a:pPr marL="0" marR="0" indent="0" algn="l" defTabSz="914400" rtl="0" eaLnBrk="1" fontAlgn="auto" latinLnBrk="1" hangingPunct="1">
              <a:lnSpc>
                <a:spcPct val="100000"/>
              </a:lnSpc>
              <a:spcBef>
                <a:spcPts val="0"/>
              </a:spcBef>
              <a:spcAft>
                <a:spcPts val="0"/>
              </a:spcAft>
              <a:buClrTx/>
              <a:buSzTx/>
              <a:buFontTx/>
              <a:buNone/>
              <a:tabLst/>
              <a:defRPr/>
            </a:pPr>
            <a:endParaRPr lang="ko-KR" altLang="ko-KR" sz="1200" u="sng" kern="1200" dirty="0" smtClean="0">
              <a:solidFill>
                <a:schemeClr val="tx1"/>
              </a:solidFill>
              <a:effectLst/>
              <a:latin typeface="+mn-lt"/>
              <a:ea typeface="+mn-ea"/>
              <a:cs typeface="+mn-cs"/>
            </a:endParaRPr>
          </a:p>
          <a:p>
            <a:endParaRPr lang="ko-KR" altLang="en-US" dirty="0"/>
          </a:p>
        </p:txBody>
      </p:sp>
      <p:sp>
        <p:nvSpPr>
          <p:cNvPr id="4" name="슬라이드 번호 개체 틀 3"/>
          <p:cNvSpPr>
            <a:spLocks noGrp="1"/>
          </p:cNvSpPr>
          <p:nvPr>
            <p:ph type="sldNum" sz="quarter" idx="10"/>
          </p:nvPr>
        </p:nvSpPr>
        <p:spPr/>
        <p:txBody>
          <a:bodyPr/>
          <a:lstStyle/>
          <a:p>
            <a:fld id="{459D5D18-ADF6-4AF4-B242-65CA4199F982}" type="slidenum">
              <a:rPr lang="ko-KR" altLang="en-US" smtClean="0"/>
              <a:t>3</a:t>
            </a:fld>
            <a:endParaRPr lang="ko-KR" altLang="en-US"/>
          </a:p>
        </p:txBody>
      </p:sp>
    </p:spTree>
    <p:extLst>
      <p:ext uri="{BB962C8B-B14F-4D97-AF65-F5344CB8AC3E}">
        <p14:creationId xmlns:p14="http://schemas.microsoft.com/office/powerpoint/2010/main" val="31804736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latinLnBrk="1"/>
            <a:r>
              <a:rPr lang="en-US" altLang="ko-KR" sz="1200" kern="1200" dirty="0" smtClean="0">
                <a:solidFill>
                  <a:schemeClr val="tx1"/>
                </a:solidFill>
                <a:effectLst/>
                <a:latin typeface="+mn-lt"/>
                <a:ea typeface="+mn-ea"/>
                <a:cs typeface="+mn-cs"/>
              </a:rPr>
              <a:t>In the first part of my presentation, I’ll show you detailed outcrop data. Following that, I’ll give you a brief sequence stratigraphic frame based on the outcrop survey. And then, high resolution framework will be presented. </a:t>
            </a:r>
            <a:endParaRPr lang="ko-KR" altLang="ko-KR" sz="1200" kern="1200" dirty="0" smtClean="0">
              <a:solidFill>
                <a:schemeClr val="tx1"/>
              </a:solidFill>
              <a:effectLst/>
              <a:latin typeface="+mn-lt"/>
              <a:ea typeface="+mn-ea"/>
              <a:cs typeface="+mn-cs"/>
            </a:endParaRPr>
          </a:p>
          <a:p>
            <a:pPr latinLnBrk="1"/>
            <a:r>
              <a:rPr lang="en-US" altLang="ko-KR" sz="1200" kern="1200" dirty="0" smtClean="0">
                <a:solidFill>
                  <a:schemeClr val="tx1"/>
                </a:solidFill>
                <a:effectLst/>
                <a:latin typeface="+mn-lt"/>
                <a:ea typeface="+mn-ea"/>
                <a:cs typeface="+mn-cs"/>
              </a:rPr>
              <a:t>Finally, I’d like to propose sequence model for the mixed carbonate – </a:t>
            </a:r>
            <a:r>
              <a:rPr lang="en-US" altLang="ko-KR" sz="1200" kern="1200" dirty="0" err="1" smtClean="0">
                <a:solidFill>
                  <a:schemeClr val="tx1"/>
                </a:solidFill>
                <a:effectLst/>
                <a:latin typeface="+mn-lt"/>
                <a:ea typeface="+mn-ea"/>
                <a:cs typeface="+mn-cs"/>
              </a:rPr>
              <a:t>siliciclastic</a:t>
            </a:r>
            <a:r>
              <a:rPr lang="en-US" altLang="ko-KR" sz="1200" kern="1200" dirty="0" smtClean="0">
                <a:solidFill>
                  <a:schemeClr val="tx1"/>
                </a:solidFill>
                <a:effectLst/>
                <a:latin typeface="+mn-lt"/>
                <a:ea typeface="+mn-ea"/>
                <a:cs typeface="+mn-cs"/>
              </a:rPr>
              <a:t> platform.</a:t>
            </a:r>
            <a:endParaRPr lang="ko-KR" altLang="ko-KR" sz="1200" kern="1200" dirty="0" smtClean="0">
              <a:solidFill>
                <a:schemeClr val="tx1"/>
              </a:solidFill>
              <a:effectLst/>
              <a:latin typeface="+mn-lt"/>
              <a:ea typeface="+mn-ea"/>
              <a:cs typeface="+mn-cs"/>
            </a:endParaRPr>
          </a:p>
          <a:p>
            <a:endParaRPr lang="ko-KR" altLang="en-US" dirty="0"/>
          </a:p>
        </p:txBody>
      </p:sp>
      <p:sp>
        <p:nvSpPr>
          <p:cNvPr id="4" name="슬라이드 번호 개체 틀 3"/>
          <p:cNvSpPr>
            <a:spLocks noGrp="1"/>
          </p:cNvSpPr>
          <p:nvPr>
            <p:ph type="sldNum" sz="quarter" idx="10"/>
          </p:nvPr>
        </p:nvSpPr>
        <p:spPr/>
        <p:txBody>
          <a:bodyPr/>
          <a:lstStyle/>
          <a:p>
            <a:pPr>
              <a:defRPr/>
            </a:pPr>
            <a:fld id="{F286C25C-64C4-4569-B709-D6846ED10E55}" type="slidenum">
              <a:rPr lang="ko-KR" altLang="en-US" smtClean="0"/>
              <a:pPr>
                <a:defRPr/>
              </a:pPr>
              <a:t>4</a:t>
            </a:fld>
            <a:endParaRPr lang="ko-KR" altLang="en-US"/>
          </a:p>
        </p:txBody>
      </p:sp>
    </p:spTree>
    <p:extLst>
      <p:ext uri="{BB962C8B-B14F-4D97-AF65-F5344CB8AC3E}">
        <p14:creationId xmlns:p14="http://schemas.microsoft.com/office/powerpoint/2010/main" val="32067953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kern="1200" dirty="0" smtClean="0">
                <a:solidFill>
                  <a:schemeClr val="tx1"/>
                </a:solidFill>
                <a:effectLst/>
                <a:latin typeface="+mn-lt"/>
                <a:ea typeface="+mn-ea"/>
                <a:cs typeface="+mn-cs"/>
              </a:rPr>
              <a:t>So,</a:t>
            </a:r>
            <a:r>
              <a:rPr lang="en-US" altLang="ko-KR" sz="1200" kern="1200" baseline="0" dirty="0" smtClean="0">
                <a:solidFill>
                  <a:schemeClr val="tx1"/>
                </a:solidFill>
                <a:effectLst/>
                <a:latin typeface="+mn-lt"/>
                <a:ea typeface="+mn-ea"/>
                <a:cs typeface="+mn-cs"/>
              </a:rPr>
              <a:t> l</a:t>
            </a:r>
            <a:r>
              <a:rPr lang="en-US" altLang="ko-KR" sz="1200" kern="1200" dirty="0" smtClean="0">
                <a:solidFill>
                  <a:schemeClr val="tx1"/>
                </a:solidFill>
                <a:effectLst/>
                <a:latin typeface="+mn-lt"/>
                <a:ea typeface="+mn-ea"/>
                <a:cs typeface="+mn-cs"/>
              </a:rPr>
              <a:t>et me move on the first part, outcrop survey. We chose the </a:t>
            </a:r>
            <a:r>
              <a:rPr lang="en-US" altLang="ko-KR" sz="1200" kern="1200" dirty="0" err="1" smtClean="0">
                <a:solidFill>
                  <a:schemeClr val="tx1"/>
                </a:solidFill>
                <a:effectLst/>
                <a:latin typeface="+mn-lt"/>
                <a:ea typeface="+mn-ea"/>
                <a:cs typeface="+mn-cs"/>
              </a:rPr>
              <a:t>Jigunsan</a:t>
            </a:r>
            <a:r>
              <a:rPr lang="en-US" altLang="ko-KR" sz="1200" kern="1200" dirty="0" smtClean="0">
                <a:solidFill>
                  <a:schemeClr val="tx1"/>
                </a:solidFill>
                <a:effectLst/>
                <a:latin typeface="+mn-lt"/>
                <a:ea typeface="+mn-ea"/>
                <a:cs typeface="+mn-cs"/>
              </a:rPr>
              <a:t> Formation in the </a:t>
            </a:r>
            <a:r>
              <a:rPr lang="en-US" altLang="ko-KR" sz="1200" kern="1200" dirty="0" err="1" smtClean="0">
                <a:solidFill>
                  <a:schemeClr val="tx1"/>
                </a:solidFill>
                <a:effectLst/>
                <a:latin typeface="+mn-lt"/>
                <a:ea typeface="+mn-ea"/>
                <a:cs typeface="+mn-cs"/>
              </a:rPr>
              <a:t>Taebaeksan</a:t>
            </a:r>
            <a:r>
              <a:rPr lang="en-US" altLang="ko-KR" sz="1200" kern="1200" dirty="0" smtClean="0">
                <a:solidFill>
                  <a:schemeClr val="tx1"/>
                </a:solidFill>
                <a:effectLst/>
                <a:latin typeface="+mn-lt"/>
                <a:ea typeface="+mn-ea"/>
                <a:cs typeface="+mn-cs"/>
              </a:rPr>
              <a:t> basin</a:t>
            </a:r>
            <a:r>
              <a:rPr lang="en-US" altLang="ko-KR" sz="1200" kern="1200" baseline="0" dirty="0" smtClean="0">
                <a:solidFill>
                  <a:schemeClr val="tx1"/>
                </a:solidFill>
                <a:effectLst/>
                <a:latin typeface="+mn-lt"/>
                <a:ea typeface="+mn-ea"/>
                <a:cs typeface="+mn-cs"/>
              </a:rPr>
              <a:t> a</a:t>
            </a:r>
            <a:r>
              <a:rPr lang="en-US" altLang="ko-KR" sz="1200" kern="1200" dirty="0" smtClean="0">
                <a:solidFill>
                  <a:schemeClr val="tx1"/>
                </a:solidFill>
                <a:effectLst/>
                <a:latin typeface="+mn-lt"/>
                <a:ea typeface="+mn-ea"/>
                <a:cs typeface="+mn-cs"/>
              </a:rPr>
              <a:t>s the research area.</a:t>
            </a:r>
            <a:endParaRPr lang="ko-KR" altLang="ko-KR" sz="1200" kern="1200" dirty="0" smtClean="0">
              <a:solidFill>
                <a:schemeClr val="tx1"/>
              </a:solidFill>
              <a:effectLst/>
              <a:latin typeface="+mn-lt"/>
              <a:ea typeface="+mn-ea"/>
              <a:cs typeface="+mn-cs"/>
            </a:endParaRPr>
          </a:p>
          <a:p>
            <a:r>
              <a:rPr lang="en-US" altLang="ko-KR" sz="1200" kern="1200" dirty="0" smtClean="0">
                <a:solidFill>
                  <a:schemeClr val="tx1"/>
                </a:solidFill>
                <a:effectLst/>
                <a:latin typeface="+mn-lt"/>
                <a:ea typeface="+mn-ea"/>
                <a:cs typeface="+mn-cs"/>
              </a:rPr>
              <a:t>And this</a:t>
            </a:r>
            <a:r>
              <a:rPr lang="en-US" altLang="ko-KR" sz="1200" kern="1200" baseline="0" dirty="0" smtClean="0">
                <a:solidFill>
                  <a:schemeClr val="tx1"/>
                </a:solidFill>
                <a:effectLst/>
                <a:latin typeface="+mn-lt"/>
                <a:ea typeface="+mn-ea"/>
                <a:cs typeface="+mn-cs"/>
              </a:rPr>
              <a:t> </a:t>
            </a:r>
            <a:r>
              <a:rPr lang="en-US" altLang="ko-KR" sz="1200" kern="1200" dirty="0" err="1" smtClean="0">
                <a:solidFill>
                  <a:schemeClr val="tx1"/>
                </a:solidFill>
                <a:effectLst/>
                <a:latin typeface="+mn-lt"/>
                <a:ea typeface="+mn-ea"/>
                <a:cs typeface="+mn-cs"/>
              </a:rPr>
              <a:t>Taebaeksan</a:t>
            </a:r>
            <a:r>
              <a:rPr lang="en-US" altLang="ko-KR" sz="1200" kern="1200" dirty="0" smtClean="0">
                <a:solidFill>
                  <a:schemeClr val="tx1"/>
                </a:solidFill>
                <a:effectLst/>
                <a:latin typeface="+mn-lt"/>
                <a:ea typeface="+mn-ea"/>
                <a:cs typeface="+mn-cs"/>
              </a:rPr>
              <a:t> basin is located in the northeastern margin of</a:t>
            </a:r>
            <a:r>
              <a:rPr lang="en-US" altLang="ko-KR" sz="1200" kern="1200" baseline="0" dirty="0" smtClean="0">
                <a:solidFill>
                  <a:schemeClr val="tx1"/>
                </a:solidFill>
                <a:effectLst/>
                <a:latin typeface="+mn-lt"/>
                <a:ea typeface="+mn-ea"/>
                <a:cs typeface="+mn-cs"/>
              </a:rPr>
              <a:t> </a:t>
            </a:r>
            <a:r>
              <a:rPr lang="en-US" altLang="ko-KR" sz="1200" kern="1200" baseline="0" dirty="0" err="1" smtClean="0">
                <a:solidFill>
                  <a:schemeClr val="tx1"/>
                </a:solidFill>
                <a:effectLst/>
                <a:latin typeface="+mn-lt"/>
                <a:ea typeface="+mn-ea"/>
                <a:cs typeface="+mn-cs"/>
              </a:rPr>
              <a:t>sino</a:t>
            </a:r>
            <a:r>
              <a:rPr lang="en-US" altLang="ko-KR" sz="1200" kern="1200" baseline="0" dirty="0" smtClean="0">
                <a:solidFill>
                  <a:schemeClr val="tx1"/>
                </a:solidFill>
                <a:effectLst/>
                <a:latin typeface="+mn-lt"/>
                <a:ea typeface="+mn-ea"/>
                <a:cs typeface="+mn-cs"/>
              </a:rPr>
              <a:t>-Korean platform</a:t>
            </a:r>
            <a:endParaRPr lang="ko-KR" altLang="en-US" dirty="0"/>
          </a:p>
        </p:txBody>
      </p:sp>
      <p:sp>
        <p:nvSpPr>
          <p:cNvPr id="4" name="슬라이드 번호 개체 틀 3"/>
          <p:cNvSpPr>
            <a:spLocks noGrp="1"/>
          </p:cNvSpPr>
          <p:nvPr>
            <p:ph type="sldNum" sz="quarter" idx="10"/>
          </p:nvPr>
        </p:nvSpPr>
        <p:spPr/>
        <p:txBody>
          <a:bodyPr/>
          <a:lstStyle/>
          <a:p>
            <a:pPr>
              <a:defRPr/>
            </a:pPr>
            <a:fld id="{F286C25C-64C4-4569-B709-D6846ED10E55}" type="slidenum">
              <a:rPr lang="ko-KR" altLang="en-US" smtClean="0"/>
              <a:pPr>
                <a:defRPr/>
              </a:pPr>
              <a:t>5</a:t>
            </a:fld>
            <a:endParaRPr lang="ko-KR" altLang="en-US"/>
          </a:p>
        </p:txBody>
      </p:sp>
    </p:spTree>
    <p:extLst>
      <p:ext uri="{BB962C8B-B14F-4D97-AF65-F5344CB8AC3E}">
        <p14:creationId xmlns:p14="http://schemas.microsoft.com/office/powerpoint/2010/main" val="17871226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1" hangingPunct="1">
              <a:lnSpc>
                <a:spcPct val="100000"/>
              </a:lnSpc>
              <a:spcBef>
                <a:spcPct val="0"/>
              </a:spcBef>
              <a:spcAft>
                <a:spcPts val="0"/>
              </a:spcAft>
              <a:buClrTx/>
              <a:buSzTx/>
              <a:buFontTx/>
              <a:buNone/>
              <a:tabLst/>
              <a:defRPr/>
            </a:pPr>
            <a:r>
              <a:rPr lang="en-US" altLang="ko-KR" sz="1200" kern="1200" dirty="0" smtClean="0">
                <a:solidFill>
                  <a:schemeClr val="tx1"/>
                </a:solidFill>
                <a:effectLst/>
                <a:latin typeface="+mn-lt"/>
                <a:ea typeface="+mn-ea"/>
                <a:cs typeface="+mn-cs"/>
              </a:rPr>
              <a:t>This </a:t>
            </a:r>
            <a:r>
              <a:rPr lang="en-US" altLang="ko-KR" sz="1200" kern="1200" dirty="0" err="1" smtClean="0">
                <a:solidFill>
                  <a:schemeClr val="tx1"/>
                </a:solidFill>
                <a:effectLst/>
                <a:latin typeface="+mn-lt"/>
                <a:ea typeface="+mn-ea"/>
                <a:cs typeface="+mn-cs"/>
              </a:rPr>
              <a:t>Jigunsan</a:t>
            </a:r>
            <a:r>
              <a:rPr lang="en-US" altLang="ko-KR" sz="1200" kern="1200" dirty="0" smtClean="0">
                <a:solidFill>
                  <a:schemeClr val="tx1"/>
                </a:solidFill>
                <a:effectLst/>
                <a:latin typeface="+mn-lt"/>
                <a:ea typeface="+mn-ea"/>
                <a:cs typeface="+mn-cs"/>
              </a:rPr>
              <a:t> Formation is known for the Middle Ordovician mixed carbonate – </a:t>
            </a:r>
            <a:r>
              <a:rPr lang="en-US" altLang="ko-KR" sz="1200" kern="1200" dirty="0" err="1" smtClean="0">
                <a:solidFill>
                  <a:schemeClr val="tx1"/>
                </a:solidFill>
                <a:effectLst/>
                <a:latin typeface="+mn-lt"/>
                <a:ea typeface="+mn-ea"/>
                <a:cs typeface="+mn-cs"/>
              </a:rPr>
              <a:t>siliciclastic</a:t>
            </a:r>
            <a:r>
              <a:rPr lang="en-US" altLang="ko-KR" sz="1200" kern="1200" dirty="0" smtClean="0">
                <a:solidFill>
                  <a:schemeClr val="tx1"/>
                </a:solidFill>
                <a:effectLst/>
                <a:latin typeface="+mn-lt"/>
                <a:ea typeface="+mn-ea"/>
                <a:cs typeface="+mn-cs"/>
              </a:rPr>
              <a:t> succession </a:t>
            </a:r>
            <a:endParaRPr lang="ko-KR" altLang="ko-KR" sz="1200" kern="1200" dirty="0" smtClean="0">
              <a:solidFill>
                <a:schemeClr val="tx1"/>
              </a:solidFill>
              <a:effectLst/>
              <a:latin typeface="+mn-lt"/>
              <a:ea typeface="+mn-ea"/>
              <a:cs typeface="+mn-cs"/>
            </a:endParaRPr>
          </a:p>
          <a:p>
            <a:pPr eaLnBrk="1" hangingPunct="1">
              <a:spcBef>
                <a:spcPct val="0"/>
              </a:spcBef>
            </a:pPr>
            <a:endParaRPr lang="en-US" altLang="ko-KR" dirty="0" smtClean="0"/>
          </a:p>
        </p:txBody>
      </p:sp>
      <p:sp>
        <p:nvSpPr>
          <p:cNvPr id="19460"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pPr>
            <a:fld id="{37AC3CCB-33D9-48A1-B696-37F2A57A1F81}" type="slidenum">
              <a:rPr lang="en-US" altLang="ko-KR" smtClean="0">
                <a:solidFill>
                  <a:srgbClr val="000000"/>
                </a:solidFill>
              </a:rPr>
              <a:pPr fontAlgn="base">
                <a:spcBef>
                  <a:spcPct val="0"/>
                </a:spcBef>
                <a:spcAft>
                  <a:spcPct val="0"/>
                </a:spcAft>
              </a:pPr>
              <a:t>6</a:t>
            </a:fld>
            <a:endParaRPr lang="en-US" altLang="ko-KR" smtClean="0">
              <a:solidFill>
                <a:srgbClr val="000000"/>
              </a:solidFill>
            </a:endParaRPr>
          </a:p>
        </p:txBody>
      </p:sp>
    </p:spTree>
    <p:extLst>
      <p:ext uri="{BB962C8B-B14F-4D97-AF65-F5344CB8AC3E}">
        <p14:creationId xmlns:p14="http://schemas.microsoft.com/office/powerpoint/2010/main" val="11382091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kern="1200" dirty="0" smtClean="0">
                <a:solidFill>
                  <a:schemeClr val="tx1"/>
                </a:solidFill>
                <a:effectLst/>
                <a:latin typeface="+mn-lt"/>
                <a:ea typeface="+mn-ea"/>
                <a:cs typeface="+mn-cs"/>
              </a:rPr>
              <a:t>From the bottom to the top 7 </a:t>
            </a:r>
            <a:r>
              <a:rPr lang="en-US" altLang="ko-KR" sz="1200" kern="1200" dirty="0" err="1" smtClean="0">
                <a:solidFill>
                  <a:schemeClr val="tx1"/>
                </a:solidFill>
                <a:effectLst/>
                <a:latin typeface="+mn-lt"/>
                <a:ea typeface="+mn-ea"/>
                <a:cs typeface="+mn-cs"/>
              </a:rPr>
              <a:t>siliciclastic</a:t>
            </a:r>
            <a:r>
              <a:rPr lang="en-US" altLang="ko-KR" sz="1200" kern="1200" dirty="0" smtClean="0">
                <a:solidFill>
                  <a:schemeClr val="tx1"/>
                </a:solidFill>
                <a:effectLst/>
                <a:latin typeface="+mn-lt"/>
                <a:ea typeface="+mn-ea"/>
                <a:cs typeface="+mn-cs"/>
              </a:rPr>
              <a:t> </a:t>
            </a:r>
            <a:r>
              <a:rPr lang="en-US" altLang="ko-KR" sz="1200" kern="1200" dirty="0" err="1" smtClean="0">
                <a:solidFill>
                  <a:schemeClr val="tx1"/>
                </a:solidFill>
                <a:effectLst/>
                <a:latin typeface="+mn-lt"/>
                <a:ea typeface="+mn-ea"/>
                <a:cs typeface="+mn-cs"/>
              </a:rPr>
              <a:t>facies</a:t>
            </a:r>
            <a:r>
              <a:rPr lang="en-US" altLang="ko-KR" sz="1200" kern="1200" dirty="0" smtClean="0">
                <a:solidFill>
                  <a:schemeClr val="tx1"/>
                </a:solidFill>
                <a:effectLst/>
                <a:latin typeface="+mn-lt"/>
                <a:ea typeface="+mn-ea"/>
                <a:cs typeface="+mn-cs"/>
              </a:rPr>
              <a:t> are recognized.</a:t>
            </a:r>
            <a:endParaRPr lang="ko-KR" altLang="ko-KR" sz="1200" kern="1200" dirty="0" smtClean="0">
              <a:solidFill>
                <a:schemeClr val="tx1"/>
              </a:solidFill>
              <a:effectLst/>
              <a:latin typeface="+mn-lt"/>
              <a:ea typeface="+mn-ea"/>
              <a:cs typeface="+mn-cs"/>
            </a:endParaRPr>
          </a:p>
          <a:p>
            <a:endParaRPr lang="ko-KR" altLang="en-US" dirty="0"/>
          </a:p>
        </p:txBody>
      </p:sp>
      <p:sp>
        <p:nvSpPr>
          <p:cNvPr id="4" name="슬라이드 번호 개체 틀 3"/>
          <p:cNvSpPr>
            <a:spLocks noGrp="1"/>
          </p:cNvSpPr>
          <p:nvPr>
            <p:ph type="sldNum" sz="quarter" idx="10"/>
          </p:nvPr>
        </p:nvSpPr>
        <p:spPr/>
        <p:txBody>
          <a:bodyPr/>
          <a:lstStyle/>
          <a:p>
            <a:fld id="{459D5D18-ADF6-4AF4-B242-65CA4199F982}" type="slidenum">
              <a:rPr lang="ko-KR" altLang="en-US" smtClean="0"/>
              <a:t>7</a:t>
            </a:fld>
            <a:endParaRPr lang="ko-KR" altLang="en-US"/>
          </a:p>
        </p:txBody>
      </p:sp>
    </p:spTree>
    <p:extLst>
      <p:ext uri="{BB962C8B-B14F-4D97-AF65-F5344CB8AC3E}">
        <p14:creationId xmlns:p14="http://schemas.microsoft.com/office/powerpoint/2010/main" val="17149111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1" hangingPunct="1">
              <a:lnSpc>
                <a:spcPct val="100000"/>
              </a:lnSpc>
              <a:spcBef>
                <a:spcPct val="0"/>
              </a:spcBef>
              <a:spcAft>
                <a:spcPts val="0"/>
              </a:spcAft>
              <a:buClrTx/>
              <a:buSzTx/>
              <a:buFontTx/>
              <a:buNone/>
              <a:tabLst/>
              <a:defRPr/>
            </a:pPr>
            <a:r>
              <a:rPr lang="en-US" altLang="ko-KR" sz="1200" kern="1200" dirty="0" smtClean="0">
                <a:solidFill>
                  <a:schemeClr val="tx1"/>
                </a:solidFill>
                <a:effectLst/>
                <a:latin typeface="+mn-lt"/>
                <a:ea typeface="+mn-ea"/>
                <a:cs typeface="+mn-cs"/>
              </a:rPr>
              <a:t>And 10 carbonate </a:t>
            </a:r>
            <a:r>
              <a:rPr lang="en-US" altLang="ko-KR" sz="1200" kern="1200" dirty="0" err="1" smtClean="0">
                <a:solidFill>
                  <a:schemeClr val="tx1"/>
                </a:solidFill>
                <a:effectLst/>
                <a:latin typeface="+mn-lt"/>
                <a:ea typeface="+mn-ea"/>
                <a:cs typeface="+mn-cs"/>
              </a:rPr>
              <a:t>facies</a:t>
            </a:r>
            <a:r>
              <a:rPr lang="en-US" altLang="ko-KR" sz="1200" kern="1200" dirty="0" smtClean="0">
                <a:solidFill>
                  <a:schemeClr val="tx1"/>
                </a:solidFill>
                <a:effectLst/>
                <a:latin typeface="+mn-lt"/>
                <a:ea typeface="+mn-ea"/>
                <a:cs typeface="+mn-cs"/>
              </a:rPr>
              <a:t> are recognized as well.</a:t>
            </a:r>
            <a:endParaRPr lang="ko-KR" altLang="ko-KR" sz="1200" kern="1200" dirty="0" smtClean="0">
              <a:solidFill>
                <a:schemeClr val="tx1"/>
              </a:solidFill>
              <a:effectLst/>
              <a:latin typeface="+mn-lt"/>
              <a:ea typeface="+mn-ea"/>
              <a:cs typeface="+mn-cs"/>
            </a:endParaRPr>
          </a:p>
          <a:p>
            <a:pPr eaLnBrk="1" hangingPunct="1">
              <a:spcBef>
                <a:spcPct val="0"/>
              </a:spcBef>
            </a:pPr>
            <a:endParaRPr lang="ko-KR" altLang="en-US" dirty="0" smtClean="0"/>
          </a:p>
        </p:txBody>
      </p:sp>
      <p:sp>
        <p:nvSpPr>
          <p:cNvPr id="22532"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pPr>
            <a:fld id="{44B4BCB5-7180-4991-8152-BA8B8558BB9B}" type="slidenum">
              <a:rPr lang="ko-KR" altLang="en-US" smtClean="0"/>
              <a:pPr fontAlgn="base">
                <a:spcBef>
                  <a:spcPct val="0"/>
                </a:spcBef>
                <a:spcAft>
                  <a:spcPct val="0"/>
                </a:spcAft>
              </a:pPr>
              <a:t>8</a:t>
            </a:fld>
            <a:endParaRPr lang="ko-KR" altLang="en-US" smtClean="0"/>
          </a:p>
        </p:txBody>
      </p:sp>
    </p:spTree>
    <p:extLst>
      <p:ext uri="{BB962C8B-B14F-4D97-AF65-F5344CB8AC3E}">
        <p14:creationId xmlns:p14="http://schemas.microsoft.com/office/powerpoint/2010/main" val="40492859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1" hangingPunct="1">
              <a:lnSpc>
                <a:spcPct val="100000"/>
              </a:lnSpc>
              <a:spcBef>
                <a:spcPct val="0"/>
              </a:spcBef>
              <a:spcAft>
                <a:spcPts val="0"/>
              </a:spcAft>
              <a:buClrTx/>
              <a:buSzTx/>
              <a:buFontTx/>
              <a:buNone/>
              <a:tabLst/>
              <a:defRPr/>
            </a:pPr>
            <a:r>
              <a:rPr lang="en-US" altLang="ko-KR" sz="1200" kern="1200" dirty="0" smtClean="0">
                <a:solidFill>
                  <a:schemeClr val="tx1"/>
                </a:solidFill>
                <a:effectLst/>
                <a:latin typeface="+mn-lt"/>
                <a:ea typeface="+mn-ea"/>
                <a:cs typeface="+mn-cs"/>
              </a:rPr>
              <a:t>Let’s see the detailed picture of outcrop from the carbonate dominated bottom to the </a:t>
            </a:r>
            <a:r>
              <a:rPr lang="en-US" altLang="ko-KR" sz="1200" kern="1200" dirty="0" err="1" smtClean="0">
                <a:solidFill>
                  <a:schemeClr val="tx1"/>
                </a:solidFill>
                <a:effectLst/>
                <a:latin typeface="+mn-lt"/>
                <a:ea typeface="+mn-ea"/>
                <a:cs typeface="+mn-cs"/>
              </a:rPr>
              <a:t>siliciclastic</a:t>
            </a:r>
            <a:r>
              <a:rPr lang="en-US" altLang="ko-KR" sz="1200" kern="1200" dirty="0" smtClean="0">
                <a:solidFill>
                  <a:schemeClr val="tx1"/>
                </a:solidFill>
                <a:effectLst/>
                <a:latin typeface="+mn-lt"/>
                <a:ea typeface="+mn-ea"/>
                <a:cs typeface="+mn-cs"/>
              </a:rPr>
              <a:t> dominated end of the </a:t>
            </a:r>
            <a:r>
              <a:rPr lang="en-US" altLang="ko-KR" sz="1200" kern="1200" dirty="0" err="1" smtClean="0">
                <a:solidFill>
                  <a:schemeClr val="tx1"/>
                </a:solidFill>
                <a:effectLst/>
                <a:latin typeface="+mn-lt"/>
                <a:ea typeface="+mn-ea"/>
                <a:cs typeface="+mn-cs"/>
              </a:rPr>
              <a:t>Jigunsan</a:t>
            </a:r>
            <a:r>
              <a:rPr lang="en-US" altLang="ko-KR" sz="1200" kern="1200" dirty="0" smtClean="0">
                <a:solidFill>
                  <a:schemeClr val="tx1"/>
                </a:solidFill>
                <a:effectLst/>
                <a:latin typeface="+mn-lt"/>
                <a:ea typeface="+mn-ea"/>
                <a:cs typeface="+mn-cs"/>
              </a:rPr>
              <a:t> Formation.</a:t>
            </a:r>
            <a:endParaRPr lang="ko-KR" altLang="ko-KR" sz="1200" kern="1200" dirty="0" smtClean="0">
              <a:solidFill>
                <a:schemeClr val="tx1"/>
              </a:solidFill>
              <a:effectLst/>
              <a:latin typeface="+mn-lt"/>
              <a:ea typeface="+mn-ea"/>
              <a:cs typeface="+mn-cs"/>
            </a:endParaRPr>
          </a:p>
          <a:p>
            <a:pPr eaLnBrk="1" hangingPunct="1">
              <a:spcBef>
                <a:spcPct val="0"/>
              </a:spcBef>
            </a:pPr>
            <a:endParaRPr lang="ko-KR" altLang="en-US" dirty="0" smtClean="0"/>
          </a:p>
        </p:txBody>
      </p:sp>
      <p:sp>
        <p:nvSpPr>
          <p:cNvPr id="24580"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pPr>
            <a:fld id="{E6AB556B-0CDC-4E36-8AD8-C6E90EFEB67E}" type="slidenum">
              <a:rPr lang="ko-KR" altLang="en-US" smtClean="0"/>
              <a:pPr fontAlgn="base">
                <a:spcBef>
                  <a:spcPct val="0"/>
                </a:spcBef>
                <a:spcAft>
                  <a:spcPct val="0"/>
                </a:spcAft>
              </a:pPr>
              <a:t>9</a:t>
            </a:fld>
            <a:endParaRPr lang="ko-KR" altLang="en-US" smtClean="0"/>
          </a:p>
        </p:txBody>
      </p:sp>
    </p:spTree>
    <p:extLst>
      <p:ext uri="{BB962C8B-B14F-4D97-AF65-F5344CB8AC3E}">
        <p14:creationId xmlns:p14="http://schemas.microsoft.com/office/powerpoint/2010/main" val="6982157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latinLnBrk="1"/>
            <a:r>
              <a:rPr lang="en-US" altLang="ko-KR" sz="1200" kern="1200" dirty="0" smtClean="0">
                <a:solidFill>
                  <a:schemeClr val="tx1"/>
                </a:solidFill>
                <a:effectLst/>
                <a:latin typeface="+mn-lt"/>
                <a:ea typeface="+mn-ea"/>
                <a:cs typeface="+mn-cs"/>
              </a:rPr>
              <a:t>Transgression of mega - sequence starts with a gray </a:t>
            </a:r>
            <a:r>
              <a:rPr lang="en-US" altLang="ko-KR" sz="1200" kern="1200" dirty="0" err="1" smtClean="0">
                <a:solidFill>
                  <a:schemeClr val="tx1"/>
                </a:solidFill>
                <a:effectLst/>
                <a:latin typeface="+mn-lt"/>
                <a:ea typeface="+mn-ea"/>
                <a:cs typeface="+mn-cs"/>
              </a:rPr>
              <a:t>oolitic</a:t>
            </a:r>
            <a:r>
              <a:rPr lang="en-US" altLang="ko-KR" sz="1200" kern="1200" dirty="0" smtClean="0">
                <a:solidFill>
                  <a:schemeClr val="tx1"/>
                </a:solidFill>
                <a:effectLst/>
                <a:latin typeface="+mn-lt"/>
                <a:ea typeface="+mn-ea"/>
                <a:cs typeface="+mn-cs"/>
              </a:rPr>
              <a:t> </a:t>
            </a:r>
            <a:r>
              <a:rPr lang="en-US" altLang="ko-KR" sz="1200" kern="1200" dirty="0" err="1" smtClean="0">
                <a:solidFill>
                  <a:schemeClr val="tx1"/>
                </a:solidFill>
                <a:effectLst/>
                <a:latin typeface="+mn-lt"/>
                <a:ea typeface="+mn-ea"/>
                <a:cs typeface="+mn-cs"/>
              </a:rPr>
              <a:t>grainstone</a:t>
            </a:r>
            <a:r>
              <a:rPr lang="en-US" altLang="ko-KR" sz="1200" kern="1200" dirty="0" smtClean="0">
                <a:solidFill>
                  <a:schemeClr val="tx1"/>
                </a:solidFill>
                <a:effectLst/>
                <a:latin typeface="+mn-lt"/>
                <a:ea typeface="+mn-ea"/>
                <a:cs typeface="+mn-cs"/>
              </a:rPr>
              <a:t> and follows a laminated lime mudstone. </a:t>
            </a:r>
            <a:endParaRPr lang="ko-KR" altLang="ko-KR" sz="1200" kern="1200" dirty="0">
              <a:solidFill>
                <a:schemeClr val="tx1"/>
              </a:solidFill>
              <a:effectLst/>
              <a:latin typeface="+mn-lt"/>
              <a:ea typeface="+mn-ea"/>
              <a:cs typeface="+mn-cs"/>
            </a:endParaRPr>
          </a:p>
        </p:txBody>
      </p:sp>
      <p:sp>
        <p:nvSpPr>
          <p:cNvPr id="24580"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pPr>
            <a:fld id="{E6AB556B-0CDC-4E36-8AD8-C6E90EFEB67E}" type="slidenum">
              <a:rPr lang="ko-KR" altLang="en-US" smtClean="0"/>
              <a:pPr fontAlgn="base">
                <a:spcBef>
                  <a:spcPct val="0"/>
                </a:spcBef>
                <a:spcAft>
                  <a:spcPct val="0"/>
                </a:spcAft>
              </a:pPr>
              <a:t>10</a:t>
            </a:fld>
            <a:endParaRPr lang="ko-KR" altLang="en-US" smtClean="0"/>
          </a:p>
        </p:txBody>
      </p:sp>
    </p:spTree>
    <p:extLst>
      <p:ext uri="{BB962C8B-B14F-4D97-AF65-F5344CB8AC3E}">
        <p14:creationId xmlns:p14="http://schemas.microsoft.com/office/powerpoint/2010/main" val="40915232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1" hangingPunct="1">
              <a:lnSpc>
                <a:spcPct val="100000"/>
              </a:lnSpc>
              <a:spcBef>
                <a:spcPct val="0"/>
              </a:spcBef>
              <a:spcAft>
                <a:spcPts val="0"/>
              </a:spcAft>
              <a:buClrTx/>
              <a:buSzTx/>
              <a:buFontTx/>
              <a:buNone/>
              <a:tabLst/>
              <a:defRPr/>
            </a:pPr>
            <a:r>
              <a:rPr lang="en-US" altLang="ko-KR" sz="1200" kern="1200" dirty="0" smtClean="0">
                <a:solidFill>
                  <a:schemeClr val="tx1"/>
                </a:solidFill>
                <a:effectLst/>
                <a:latin typeface="+mn-lt"/>
                <a:ea typeface="+mn-ea"/>
                <a:cs typeface="+mn-cs"/>
              </a:rPr>
              <a:t>And through the </a:t>
            </a:r>
            <a:r>
              <a:rPr lang="en-US" altLang="ko-KR" sz="1200" kern="1200" dirty="0" err="1" smtClean="0">
                <a:solidFill>
                  <a:schemeClr val="tx1"/>
                </a:solidFill>
                <a:effectLst/>
                <a:latin typeface="+mn-lt"/>
                <a:ea typeface="+mn-ea"/>
                <a:cs typeface="+mn-cs"/>
              </a:rPr>
              <a:t>bioturbated</a:t>
            </a:r>
            <a:r>
              <a:rPr lang="en-US" altLang="ko-KR" sz="1200" kern="1200" dirty="0" smtClean="0">
                <a:solidFill>
                  <a:schemeClr val="tx1"/>
                </a:solidFill>
                <a:effectLst/>
                <a:latin typeface="+mn-lt"/>
                <a:ea typeface="+mn-ea"/>
                <a:cs typeface="+mn-cs"/>
              </a:rPr>
              <a:t> </a:t>
            </a:r>
            <a:r>
              <a:rPr lang="en-US" altLang="ko-KR" sz="1200" kern="1200" dirty="0" err="1" smtClean="0">
                <a:solidFill>
                  <a:schemeClr val="tx1"/>
                </a:solidFill>
                <a:effectLst/>
                <a:latin typeface="+mn-lt"/>
                <a:ea typeface="+mn-ea"/>
                <a:cs typeface="+mn-cs"/>
              </a:rPr>
              <a:t>wackestone</a:t>
            </a:r>
            <a:r>
              <a:rPr lang="en-US" altLang="ko-KR" sz="1200" kern="1200" dirty="0" smtClean="0">
                <a:solidFill>
                  <a:schemeClr val="tx1"/>
                </a:solidFill>
                <a:effectLst/>
                <a:latin typeface="+mn-lt"/>
                <a:ea typeface="+mn-ea"/>
                <a:cs typeface="+mn-cs"/>
              </a:rPr>
              <a:t>, a different type of laminated lime mudstone is deposited.</a:t>
            </a:r>
            <a:endParaRPr lang="ko-KR" altLang="ko-KR" sz="1200" kern="1200" dirty="0" smtClean="0">
              <a:solidFill>
                <a:schemeClr val="tx1"/>
              </a:solidFill>
              <a:effectLst/>
              <a:latin typeface="+mn-lt"/>
              <a:ea typeface="+mn-ea"/>
              <a:cs typeface="+mn-cs"/>
            </a:endParaRPr>
          </a:p>
          <a:p>
            <a:pPr eaLnBrk="1" hangingPunct="1">
              <a:spcBef>
                <a:spcPct val="0"/>
              </a:spcBef>
            </a:pPr>
            <a:endParaRPr lang="ko-KR" altLang="en-US" dirty="0" smtClean="0"/>
          </a:p>
        </p:txBody>
      </p:sp>
      <p:sp>
        <p:nvSpPr>
          <p:cNvPr id="24580"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pPr>
            <a:fld id="{E6AB556B-0CDC-4E36-8AD8-C6E90EFEB67E}" type="slidenum">
              <a:rPr lang="ko-KR" altLang="en-US" smtClean="0"/>
              <a:pPr fontAlgn="base">
                <a:spcBef>
                  <a:spcPct val="0"/>
                </a:spcBef>
                <a:spcAft>
                  <a:spcPct val="0"/>
                </a:spcAft>
              </a:pPr>
              <a:t>11</a:t>
            </a:fld>
            <a:endParaRPr lang="ko-KR" altLang="en-US" smtClean="0"/>
          </a:p>
        </p:txBody>
      </p:sp>
    </p:spTree>
    <p:extLst>
      <p:ext uri="{BB962C8B-B14F-4D97-AF65-F5344CB8AC3E}">
        <p14:creationId xmlns:p14="http://schemas.microsoft.com/office/powerpoint/2010/main" val="13393494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1" hangingPunct="1">
              <a:lnSpc>
                <a:spcPct val="100000"/>
              </a:lnSpc>
              <a:spcBef>
                <a:spcPct val="0"/>
              </a:spcBef>
              <a:spcAft>
                <a:spcPts val="0"/>
              </a:spcAft>
              <a:buClrTx/>
              <a:buSzTx/>
              <a:buFontTx/>
              <a:buNone/>
              <a:tabLst/>
              <a:defRPr/>
            </a:pPr>
            <a:r>
              <a:rPr lang="en-US" altLang="ko-KR" sz="1200" kern="1200" dirty="0" smtClean="0">
                <a:solidFill>
                  <a:schemeClr val="tx1"/>
                </a:solidFill>
                <a:effectLst/>
                <a:latin typeface="+mn-lt"/>
                <a:ea typeface="+mn-ea"/>
                <a:cs typeface="+mn-cs"/>
              </a:rPr>
              <a:t>Another </a:t>
            </a:r>
            <a:r>
              <a:rPr lang="en-US" altLang="ko-KR" sz="1200" kern="1200" dirty="0" err="1" smtClean="0">
                <a:solidFill>
                  <a:schemeClr val="tx1"/>
                </a:solidFill>
                <a:effectLst/>
                <a:latin typeface="+mn-lt"/>
                <a:ea typeface="+mn-ea"/>
                <a:cs typeface="+mn-cs"/>
              </a:rPr>
              <a:t>grainsotne</a:t>
            </a:r>
            <a:r>
              <a:rPr lang="en-US" altLang="ko-KR" sz="1200" kern="1200" dirty="0" smtClean="0">
                <a:solidFill>
                  <a:schemeClr val="tx1"/>
                </a:solidFill>
                <a:effectLst/>
                <a:latin typeface="+mn-lt"/>
                <a:ea typeface="+mn-ea"/>
                <a:cs typeface="+mn-cs"/>
              </a:rPr>
              <a:t> and </a:t>
            </a:r>
            <a:r>
              <a:rPr lang="en-US" altLang="ko-KR" sz="1200" kern="1200" dirty="0" err="1" smtClean="0">
                <a:solidFill>
                  <a:schemeClr val="tx1"/>
                </a:solidFill>
                <a:effectLst/>
                <a:latin typeface="+mn-lt"/>
                <a:ea typeface="+mn-ea"/>
                <a:cs typeface="+mn-cs"/>
              </a:rPr>
              <a:t>wackestone</a:t>
            </a:r>
            <a:r>
              <a:rPr lang="en-US" altLang="ko-KR" sz="1200" kern="1200" dirty="0" smtClean="0">
                <a:solidFill>
                  <a:schemeClr val="tx1"/>
                </a:solidFill>
                <a:effectLst/>
                <a:latin typeface="+mn-lt"/>
                <a:ea typeface="+mn-ea"/>
                <a:cs typeface="+mn-cs"/>
              </a:rPr>
              <a:t> are deposited and after that, the platform turns into the </a:t>
            </a:r>
            <a:r>
              <a:rPr lang="en-US" altLang="ko-KR" sz="1200" kern="1200" dirty="0" err="1" smtClean="0">
                <a:solidFill>
                  <a:schemeClr val="tx1"/>
                </a:solidFill>
                <a:effectLst/>
                <a:latin typeface="+mn-lt"/>
                <a:ea typeface="+mn-ea"/>
                <a:cs typeface="+mn-cs"/>
              </a:rPr>
              <a:t>siliciclastic</a:t>
            </a:r>
            <a:r>
              <a:rPr lang="en-US" altLang="ko-KR" sz="1200" kern="1200" dirty="0" smtClean="0">
                <a:solidFill>
                  <a:schemeClr val="tx1"/>
                </a:solidFill>
                <a:effectLst/>
                <a:latin typeface="+mn-lt"/>
                <a:ea typeface="+mn-ea"/>
                <a:cs typeface="+mn-cs"/>
              </a:rPr>
              <a:t> dominated depositional systems so that black shale start to be deposited with thinly </a:t>
            </a:r>
            <a:r>
              <a:rPr lang="en-US" altLang="ko-KR" sz="1200" kern="1200" dirty="0" err="1" smtClean="0">
                <a:solidFill>
                  <a:schemeClr val="tx1"/>
                </a:solidFill>
                <a:effectLst/>
                <a:latin typeface="+mn-lt"/>
                <a:ea typeface="+mn-ea"/>
                <a:cs typeface="+mn-cs"/>
              </a:rPr>
              <a:t>interbedded</a:t>
            </a:r>
            <a:r>
              <a:rPr lang="en-US" altLang="ko-KR" sz="1200" kern="1200" dirty="0" smtClean="0">
                <a:solidFill>
                  <a:schemeClr val="tx1"/>
                </a:solidFill>
                <a:effectLst/>
                <a:latin typeface="+mn-lt"/>
                <a:ea typeface="+mn-ea"/>
                <a:cs typeface="+mn-cs"/>
              </a:rPr>
              <a:t> lime mudstones.</a:t>
            </a:r>
            <a:endParaRPr lang="ko-KR" altLang="ko-KR" sz="1200" kern="1200" dirty="0" smtClean="0">
              <a:solidFill>
                <a:schemeClr val="tx1"/>
              </a:solidFill>
              <a:effectLst/>
              <a:latin typeface="+mn-lt"/>
              <a:ea typeface="+mn-ea"/>
              <a:cs typeface="+mn-cs"/>
            </a:endParaRPr>
          </a:p>
          <a:p>
            <a:pPr eaLnBrk="1" hangingPunct="1">
              <a:spcBef>
                <a:spcPct val="0"/>
              </a:spcBef>
            </a:pPr>
            <a:endParaRPr lang="ko-KR" altLang="en-US" dirty="0" smtClean="0"/>
          </a:p>
        </p:txBody>
      </p:sp>
      <p:sp>
        <p:nvSpPr>
          <p:cNvPr id="24580"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pPr>
            <a:fld id="{E6AB556B-0CDC-4E36-8AD8-C6E90EFEB67E}" type="slidenum">
              <a:rPr lang="ko-KR" altLang="en-US" smtClean="0"/>
              <a:pPr fontAlgn="base">
                <a:spcBef>
                  <a:spcPct val="0"/>
                </a:spcBef>
                <a:spcAft>
                  <a:spcPct val="0"/>
                </a:spcAft>
              </a:pPr>
              <a:t>12</a:t>
            </a:fld>
            <a:endParaRPr lang="ko-KR" altLang="en-US" smtClean="0"/>
          </a:p>
        </p:txBody>
      </p:sp>
    </p:spTree>
    <p:extLst>
      <p:ext uri="{BB962C8B-B14F-4D97-AF65-F5344CB8AC3E}">
        <p14:creationId xmlns:p14="http://schemas.microsoft.com/office/powerpoint/2010/main" val="8492324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1" hangingPunct="1">
              <a:lnSpc>
                <a:spcPct val="100000"/>
              </a:lnSpc>
              <a:spcBef>
                <a:spcPct val="0"/>
              </a:spcBef>
              <a:spcAft>
                <a:spcPts val="0"/>
              </a:spcAft>
              <a:buClrTx/>
              <a:buSzTx/>
              <a:buFontTx/>
              <a:buNone/>
              <a:tabLst/>
              <a:defRPr/>
            </a:pPr>
            <a:r>
              <a:rPr lang="en-US" altLang="ko-KR" sz="1200" kern="1200" dirty="0" smtClean="0">
                <a:solidFill>
                  <a:schemeClr val="tx1"/>
                </a:solidFill>
                <a:effectLst/>
                <a:latin typeface="+mn-lt"/>
                <a:ea typeface="+mn-ea"/>
                <a:cs typeface="+mn-cs"/>
              </a:rPr>
              <a:t>And relatively thick and homogeneous mudstone is deposited and the color of this mudstone slightly brighter.</a:t>
            </a:r>
            <a:endParaRPr lang="ko-KR" altLang="ko-KR" sz="1200" kern="1200" dirty="0" smtClean="0">
              <a:solidFill>
                <a:schemeClr val="tx1"/>
              </a:solidFill>
              <a:effectLst/>
              <a:latin typeface="+mn-lt"/>
              <a:ea typeface="+mn-ea"/>
              <a:cs typeface="+mn-cs"/>
            </a:endParaRPr>
          </a:p>
          <a:p>
            <a:pPr eaLnBrk="1" hangingPunct="1">
              <a:spcBef>
                <a:spcPct val="0"/>
              </a:spcBef>
            </a:pPr>
            <a:endParaRPr lang="ko-KR" altLang="en-US" dirty="0" smtClean="0"/>
          </a:p>
        </p:txBody>
      </p:sp>
      <p:sp>
        <p:nvSpPr>
          <p:cNvPr id="24580"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pPr>
            <a:fld id="{E6AB556B-0CDC-4E36-8AD8-C6E90EFEB67E}" type="slidenum">
              <a:rPr lang="ko-KR" altLang="en-US" smtClean="0"/>
              <a:pPr fontAlgn="base">
                <a:spcBef>
                  <a:spcPct val="0"/>
                </a:spcBef>
                <a:spcAft>
                  <a:spcPct val="0"/>
                </a:spcAft>
              </a:pPr>
              <a:t>13</a:t>
            </a:fld>
            <a:endParaRPr lang="ko-KR" altLang="en-US" smtClean="0"/>
          </a:p>
        </p:txBody>
      </p:sp>
    </p:spTree>
    <p:extLst>
      <p:ext uri="{BB962C8B-B14F-4D97-AF65-F5344CB8AC3E}">
        <p14:creationId xmlns:p14="http://schemas.microsoft.com/office/powerpoint/2010/main" val="4139219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1" hangingPunct="1">
              <a:lnSpc>
                <a:spcPct val="100000"/>
              </a:lnSpc>
              <a:spcBef>
                <a:spcPct val="0"/>
              </a:spcBef>
              <a:spcAft>
                <a:spcPts val="0"/>
              </a:spcAft>
              <a:buClrTx/>
              <a:buSzTx/>
              <a:buFontTx/>
              <a:buNone/>
              <a:tabLst/>
              <a:defRPr/>
            </a:pPr>
            <a:r>
              <a:rPr lang="en-US" altLang="ko-KR" sz="1200" kern="1200" dirty="0" smtClean="0">
                <a:solidFill>
                  <a:schemeClr val="tx1"/>
                </a:solidFill>
                <a:effectLst/>
                <a:latin typeface="+mn-lt"/>
                <a:ea typeface="+mn-ea"/>
                <a:cs typeface="+mn-cs"/>
              </a:rPr>
              <a:t>On the homogeneous mudstone, traction derived </a:t>
            </a:r>
            <a:r>
              <a:rPr lang="en-US" altLang="ko-KR" sz="1200" kern="1200" dirty="0" err="1" smtClean="0">
                <a:solidFill>
                  <a:schemeClr val="tx1"/>
                </a:solidFill>
                <a:effectLst/>
                <a:latin typeface="+mn-lt"/>
                <a:ea typeface="+mn-ea"/>
                <a:cs typeface="+mn-cs"/>
              </a:rPr>
              <a:t>calcisiltites</a:t>
            </a:r>
            <a:r>
              <a:rPr lang="en-US" altLang="ko-KR" sz="1200" kern="1200" dirty="0" smtClean="0">
                <a:solidFill>
                  <a:schemeClr val="tx1"/>
                </a:solidFill>
                <a:effectLst/>
                <a:latin typeface="+mn-lt"/>
                <a:ea typeface="+mn-ea"/>
                <a:cs typeface="+mn-cs"/>
              </a:rPr>
              <a:t> </a:t>
            </a:r>
            <a:r>
              <a:rPr lang="en-US" altLang="ko-KR" sz="1200" kern="1200" dirty="0" err="1" smtClean="0">
                <a:solidFill>
                  <a:schemeClr val="tx1"/>
                </a:solidFill>
                <a:effectLst/>
                <a:latin typeface="+mn-lt"/>
                <a:ea typeface="+mn-ea"/>
                <a:cs typeface="+mn-cs"/>
              </a:rPr>
              <a:t>strat</a:t>
            </a:r>
            <a:r>
              <a:rPr lang="en-US" altLang="ko-KR" sz="1200" kern="1200" dirty="0" smtClean="0">
                <a:solidFill>
                  <a:schemeClr val="tx1"/>
                </a:solidFill>
                <a:effectLst/>
                <a:latin typeface="+mn-lt"/>
                <a:ea typeface="+mn-ea"/>
                <a:cs typeface="+mn-cs"/>
              </a:rPr>
              <a:t> to be </a:t>
            </a:r>
            <a:r>
              <a:rPr lang="en-US" altLang="ko-KR" sz="1200" kern="1200" dirty="0" err="1" smtClean="0">
                <a:solidFill>
                  <a:schemeClr val="tx1"/>
                </a:solidFill>
                <a:effectLst/>
                <a:latin typeface="+mn-lt"/>
                <a:ea typeface="+mn-ea"/>
                <a:cs typeface="+mn-cs"/>
              </a:rPr>
              <a:t>interbedded</a:t>
            </a:r>
            <a:r>
              <a:rPr lang="en-US" altLang="ko-KR" sz="1200" kern="1200" dirty="0" smtClean="0">
                <a:solidFill>
                  <a:schemeClr val="tx1"/>
                </a:solidFill>
                <a:effectLst/>
                <a:latin typeface="+mn-lt"/>
                <a:ea typeface="+mn-ea"/>
                <a:cs typeface="+mn-cs"/>
              </a:rPr>
              <a:t> between these homogeneous mudstones. And the color of mudstones are </a:t>
            </a:r>
            <a:r>
              <a:rPr lang="en-US" altLang="ko-KR" sz="1200" kern="1200" dirty="0" err="1" smtClean="0">
                <a:solidFill>
                  <a:schemeClr val="tx1"/>
                </a:solidFill>
                <a:effectLst/>
                <a:latin typeface="+mn-lt"/>
                <a:ea typeface="+mn-ea"/>
                <a:cs typeface="+mn-cs"/>
              </a:rPr>
              <a:t>changs</a:t>
            </a:r>
            <a:r>
              <a:rPr lang="en-US" altLang="ko-KR" sz="1200" kern="1200" dirty="0" smtClean="0">
                <a:solidFill>
                  <a:schemeClr val="tx1"/>
                </a:solidFill>
                <a:effectLst/>
                <a:latin typeface="+mn-lt"/>
                <a:ea typeface="+mn-ea"/>
                <a:cs typeface="+mn-cs"/>
              </a:rPr>
              <a:t> to darker color.</a:t>
            </a:r>
            <a:endParaRPr lang="ko-KR" altLang="ko-KR" sz="1200" kern="1200" dirty="0" smtClean="0">
              <a:solidFill>
                <a:schemeClr val="tx1"/>
              </a:solidFill>
              <a:effectLst/>
              <a:latin typeface="+mn-lt"/>
              <a:ea typeface="+mn-ea"/>
              <a:cs typeface="+mn-cs"/>
            </a:endParaRPr>
          </a:p>
          <a:p>
            <a:pPr eaLnBrk="1" hangingPunct="1">
              <a:spcBef>
                <a:spcPct val="0"/>
              </a:spcBef>
            </a:pPr>
            <a:endParaRPr lang="ko-KR" altLang="en-US" dirty="0" smtClean="0"/>
          </a:p>
        </p:txBody>
      </p:sp>
      <p:sp>
        <p:nvSpPr>
          <p:cNvPr id="24580"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pPr>
            <a:fld id="{E6AB556B-0CDC-4E36-8AD8-C6E90EFEB67E}" type="slidenum">
              <a:rPr lang="ko-KR" altLang="en-US" smtClean="0"/>
              <a:pPr fontAlgn="base">
                <a:spcBef>
                  <a:spcPct val="0"/>
                </a:spcBef>
                <a:spcAft>
                  <a:spcPct val="0"/>
                </a:spcAft>
              </a:pPr>
              <a:t>14</a:t>
            </a:fld>
            <a:endParaRPr lang="ko-KR" altLang="en-US" smtClean="0"/>
          </a:p>
        </p:txBody>
      </p:sp>
    </p:spTree>
    <p:extLst>
      <p:ext uri="{BB962C8B-B14F-4D97-AF65-F5344CB8AC3E}">
        <p14:creationId xmlns:p14="http://schemas.microsoft.com/office/powerpoint/2010/main" val="24536158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1" hangingPunct="1">
              <a:lnSpc>
                <a:spcPct val="100000"/>
              </a:lnSpc>
              <a:spcBef>
                <a:spcPct val="0"/>
              </a:spcBef>
              <a:spcAft>
                <a:spcPts val="0"/>
              </a:spcAft>
              <a:buClrTx/>
              <a:buSzTx/>
              <a:buFontTx/>
              <a:buNone/>
              <a:tabLst/>
              <a:defRPr/>
            </a:pPr>
            <a:r>
              <a:rPr lang="en-US" altLang="ko-KR" sz="1200" kern="1200" dirty="0" smtClean="0">
                <a:solidFill>
                  <a:schemeClr val="tx1"/>
                </a:solidFill>
                <a:effectLst/>
                <a:latin typeface="+mn-lt"/>
                <a:ea typeface="+mn-ea"/>
                <a:cs typeface="+mn-cs"/>
              </a:rPr>
              <a:t>And the color is changed again.</a:t>
            </a:r>
            <a:endParaRPr lang="ko-KR" altLang="ko-KR" sz="1200" kern="1200" dirty="0" smtClean="0">
              <a:solidFill>
                <a:schemeClr val="tx1"/>
              </a:solidFill>
              <a:effectLst/>
              <a:latin typeface="+mn-lt"/>
              <a:ea typeface="+mn-ea"/>
              <a:cs typeface="+mn-cs"/>
            </a:endParaRPr>
          </a:p>
          <a:p>
            <a:pPr eaLnBrk="1" hangingPunct="1">
              <a:spcBef>
                <a:spcPct val="0"/>
              </a:spcBef>
            </a:pPr>
            <a:endParaRPr lang="ko-KR" altLang="en-US" dirty="0" smtClean="0"/>
          </a:p>
        </p:txBody>
      </p:sp>
      <p:sp>
        <p:nvSpPr>
          <p:cNvPr id="24580"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pPr>
            <a:fld id="{E6AB556B-0CDC-4E36-8AD8-C6E90EFEB67E}" type="slidenum">
              <a:rPr lang="ko-KR" altLang="en-US" smtClean="0"/>
              <a:pPr fontAlgn="base">
                <a:spcBef>
                  <a:spcPct val="0"/>
                </a:spcBef>
                <a:spcAft>
                  <a:spcPct val="0"/>
                </a:spcAft>
              </a:pPr>
              <a:t>15</a:t>
            </a:fld>
            <a:endParaRPr lang="ko-KR" altLang="en-US" smtClean="0"/>
          </a:p>
        </p:txBody>
      </p:sp>
    </p:spTree>
    <p:extLst>
      <p:ext uri="{BB962C8B-B14F-4D97-AF65-F5344CB8AC3E}">
        <p14:creationId xmlns:p14="http://schemas.microsoft.com/office/powerpoint/2010/main" val="16518996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kern="1200" dirty="0" smtClean="0">
                <a:solidFill>
                  <a:schemeClr val="tx1"/>
                </a:solidFill>
                <a:effectLst/>
                <a:latin typeface="+mn-lt"/>
                <a:ea typeface="+mn-ea"/>
                <a:cs typeface="+mn-cs"/>
              </a:rPr>
              <a:t>As</a:t>
            </a:r>
            <a:r>
              <a:rPr lang="en-US" altLang="ko-KR" sz="1200" kern="1200" baseline="0" dirty="0" smtClean="0">
                <a:solidFill>
                  <a:schemeClr val="tx1"/>
                </a:solidFill>
                <a:effectLst/>
                <a:latin typeface="+mn-lt"/>
                <a:ea typeface="+mn-ea"/>
                <a:cs typeface="+mn-cs"/>
              </a:rPr>
              <a:t> succession goes on, </a:t>
            </a:r>
            <a:r>
              <a:rPr lang="en-US" altLang="ko-KR" sz="1200" kern="1200" dirty="0" smtClean="0">
                <a:solidFill>
                  <a:schemeClr val="tx1"/>
                </a:solidFill>
                <a:effectLst/>
                <a:latin typeface="+mn-lt"/>
                <a:ea typeface="+mn-ea"/>
                <a:cs typeface="+mn-cs"/>
              </a:rPr>
              <a:t>the </a:t>
            </a:r>
            <a:r>
              <a:rPr lang="en-US" altLang="ko-KR" sz="1200" kern="1200" dirty="0" err="1" smtClean="0">
                <a:solidFill>
                  <a:schemeClr val="tx1"/>
                </a:solidFill>
                <a:effectLst/>
                <a:latin typeface="+mn-lt"/>
                <a:ea typeface="+mn-ea"/>
                <a:cs typeface="+mn-cs"/>
              </a:rPr>
              <a:t>interbedded</a:t>
            </a:r>
            <a:r>
              <a:rPr lang="en-US" altLang="ko-KR" sz="1200" kern="1200" dirty="0" smtClean="0">
                <a:solidFill>
                  <a:schemeClr val="tx1"/>
                </a:solidFill>
                <a:effectLst/>
                <a:latin typeface="+mn-lt"/>
                <a:ea typeface="+mn-ea"/>
                <a:cs typeface="+mn-cs"/>
              </a:rPr>
              <a:t> </a:t>
            </a:r>
            <a:r>
              <a:rPr lang="en-US" altLang="ko-KR" sz="1200" kern="1200" dirty="0" err="1" smtClean="0">
                <a:solidFill>
                  <a:schemeClr val="tx1"/>
                </a:solidFill>
                <a:effectLst/>
                <a:latin typeface="+mn-lt"/>
                <a:ea typeface="+mn-ea"/>
                <a:cs typeface="+mn-cs"/>
              </a:rPr>
              <a:t>limestones</a:t>
            </a:r>
            <a:r>
              <a:rPr lang="en-US" altLang="ko-KR" sz="1200" kern="1200" dirty="0" smtClean="0">
                <a:solidFill>
                  <a:schemeClr val="tx1"/>
                </a:solidFill>
                <a:effectLst/>
                <a:latin typeface="+mn-lt"/>
                <a:ea typeface="+mn-ea"/>
                <a:cs typeface="+mn-cs"/>
              </a:rPr>
              <a:t> are getting thicker and higher in frequency.</a:t>
            </a:r>
            <a:endParaRPr lang="ko-KR" altLang="ko-KR" sz="1200" kern="1200" dirty="0" smtClean="0">
              <a:solidFill>
                <a:schemeClr val="tx1"/>
              </a:solidFill>
              <a:effectLst/>
              <a:latin typeface="+mn-lt"/>
              <a:ea typeface="+mn-ea"/>
              <a:cs typeface="+mn-cs"/>
            </a:endParaRPr>
          </a:p>
          <a:p>
            <a:pPr eaLnBrk="1" hangingPunct="1"/>
            <a:endParaRPr lang="ko-KR" altLang="en-US" dirty="0" smtClean="0"/>
          </a:p>
        </p:txBody>
      </p:sp>
      <p:sp>
        <p:nvSpPr>
          <p:cNvPr id="4" name="슬라이드 번호 개체 틀 3"/>
          <p:cNvSpPr>
            <a:spLocks noGrp="1"/>
          </p:cNvSpPr>
          <p:nvPr>
            <p:ph type="sldNum" sz="quarter" idx="5"/>
          </p:nvPr>
        </p:nvSpPr>
        <p:spPr/>
        <p:txBody>
          <a:bodyPr/>
          <a:lstStyle/>
          <a:p>
            <a:pPr>
              <a:defRPr/>
            </a:pPr>
            <a:fld id="{4621774A-9F51-4F10-BB09-1D3D753D53D7}" type="slidenum">
              <a:rPr lang="ko-KR" altLang="en-US" smtClean="0"/>
              <a:pPr>
                <a:defRPr/>
              </a:pPr>
              <a:t>16</a:t>
            </a:fld>
            <a:endParaRPr lang="ko-KR" altLang="en-US"/>
          </a:p>
        </p:txBody>
      </p:sp>
    </p:spTree>
    <p:extLst>
      <p:ext uri="{BB962C8B-B14F-4D97-AF65-F5344CB8AC3E}">
        <p14:creationId xmlns:p14="http://schemas.microsoft.com/office/powerpoint/2010/main" val="42303972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kern="1200" dirty="0" smtClean="0">
                <a:solidFill>
                  <a:schemeClr val="tx1"/>
                </a:solidFill>
                <a:effectLst/>
                <a:latin typeface="+mn-lt"/>
                <a:ea typeface="+mn-ea"/>
                <a:cs typeface="+mn-cs"/>
              </a:rPr>
              <a:t>As </a:t>
            </a:r>
            <a:r>
              <a:rPr lang="en-US" altLang="ko-KR" sz="1200" kern="1200" dirty="0" err="1" smtClean="0">
                <a:solidFill>
                  <a:schemeClr val="tx1"/>
                </a:solidFill>
                <a:effectLst/>
                <a:latin typeface="+mn-lt"/>
                <a:ea typeface="+mn-ea"/>
                <a:cs typeface="+mn-cs"/>
              </a:rPr>
              <a:t>progradational</a:t>
            </a:r>
            <a:r>
              <a:rPr lang="en-US" altLang="ko-KR" sz="1200" kern="1200" dirty="0" smtClean="0">
                <a:solidFill>
                  <a:schemeClr val="tx1"/>
                </a:solidFill>
                <a:effectLst/>
                <a:latin typeface="+mn-lt"/>
                <a:ea typeface="+mn-ea"/>
                <a:cs typeface="+mn-cs"/>
              </a:rPr>
              <a:t> component get stronger, mud based background deposits are changed to silt based background deposits.</a:t>
            </a:r>
            <a:endParaRPr lang="ko-KR" altLang="ko-KR" sz="1200" kern="1200" dirty="0" smtClean="0">
              <a:solidFill>
                <a:schemeClr val="tx1"/>
              </a:solidFill>
              <a:effectLst/>
              <a:latin typeface="+mn-lt"/>
              <a:ea typeface="+mn-ea"/>
              <a:cs typeface="+mn-cs"/>
            </a:endParaRPr>
          </a:p>
          <a:p>
            <a:pPr eaLnBrk="1" hangingPunct="1"/>
            <a:endParaRPr lang="ko-KR" altLang="en-US" dirty="0" smtClean="0"/>
          </a:p>
        </p:txBody>
      </p:sp>
      <p:sp>
        <p:nvSpPr>
          <p:cNvPr id="4" name="슬라이드 번호 개체 틀 3"/>
          <p:cNvSpPr>
            <a:spLocks noGrp="1"/>
          </p:cNvSpPr>
          <p:nvPr>
            <p:ph type="sldNum" sz="quarter" idx="5"/>
          </p:nvPr>
        </p:nvSpPr>
        <p:spPr/>
        <p:txBody>
          <a:bodyPr/>
          <a:lstStyle/>
          <a:p>
            <a:pPr>
              <a:defRPr/>
            </a:pPr>
            <a:fld id="{4621774A-9F51-4F10-BB09-1D3D753D53D7}" type="slidenum">
              <a:rPr lang="ko-KR" altLang="en-US" smtClean="0"/>
              <a:pPr>
                <a:defRPr/>
              </a:pPr>
              <a:t>17</a:t>
            </a:fld>
            <a:endParaRPr lang="ko-KR" altLang="en-US"/>
          </a:p>
        </p:txBody>
      </p:sp>
    </p:spTree>
    <p:extLst>
      <p:ext uri="{BB962C8B-B14F-4D97-AF65-F5344CB8AC3E}">
        <p14:creationId xmlns:p14="http://schemas.microsoft.com/office/powerpoint/2010/main" val="21329690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kern="1200" dirty="0" smtClean="0">
                <a:solidFill>
                  <a:schemeClr val="tx1"/>
                </a:solidFill>
                <a:effectLst/>
                <a:latin typeface="+mn-lt"/>
                <a:ea typeface="+mn-ea"/>
                <a:cs typeface="+mn-cs"/>
              </a:rPr>
              <a:t>And once again color of background deposits change to the greenish color</a:t>
            </a:r>
            <a:endParaRPr lang="ko-KR" altLang="ko-KR" sz="1200" kern="1200" dirty="0" smtClean="0">
              <a:solidFill>
                <a:schemeClr val="tx1"/>
              </a:solidFill>
              <a:effectLst/>
              <a:latin typeface="+mn-lt"/>
              <a:ea typeface="+mn-ea"/>
              <a:cs typeface="+mn-cs"/>
            </a:endParaRPr>
          </a:p>
          <a:p>
            <a:pPr eaLnBrk="1" hangingPunct="1"/>
            <a:endParaRPr lang="ko-KR" altLang="en-US" dirty="0" smtClean="0"/>
          </a:p>
        </p:txBody>
      </p:sp>
      <p:sp>
        <p:nvSpPr>
          <p:cNvPr id="4" name="슬라이드 번호 개체 틀 3"/>
          <p:cNvSpPr>
            <a:spLocks noGrp="1"/>
          </p:cNvSpPr>
          <p:nvPr>
            <p:ph type="sldNum" sz="quarter" idx="5"/>
          </p:nvPr>
        </p:nvSpPr>
        <p:spPr/>
        <p:txBody>
          <a:bodyPr/>
          <a:lstStyle/>
          <a:p>
            <a:pPr>
              <a:defRPr/>
            </a:pPr>
            <a:fld id="{4621774A-9F51-4F10-BB09-1D3D753D53D7}" type="slidenum">
              <a:rPr lang="ko-KR" altLang="en-US" smtClean="0"/>
              <a:pPr>
                <a:defRPr/>
              </a:pPr>
              <a:t>18</a:t>
            </a:fld>
            <a:endParaRPr lang="ko-KR" altLang="en-US"/>
          </a:p>
        </p:txBody>
      </p:sp>
    </p:spTree>
    <p:extLst>
      <p:ext uri="{BB962C8B-B14F-4D97-AF65-F5344CB8AC3E}">
        <p14:creationId xmlns:p14="http://schemas.microsoft.com/office/powerpoint/2010/main" val="19161390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kern="1200" dirty="0" smtClean="0">
                <a:solidFill>
                  <a:schemeClr val="tx1"/>
                </a:solidFill>
                <a:effectLst/>
                <a:latin typeface="+mn-lt"/>
                <a:ea typeface="+mn-ea"/>
                <a:cs typeface="+mn-cs"/>
              </a:rPr>
              <a:t>And </a:t>
            </a:r>
            <a:r>
              <a:rPr lang="en-US" altLang="ko-KR" sz="1200" kern="1200" dirty="0" err="1" smtClean="0">
                <a:solidFill>
                  <a:schemeClr val="tx1"/>
                </a:solidFill>
                <a:effectLst/>
                <a:latin typeface="+mn-lt"/>
                <a:ea typeface="+mn-ea"/>
                <a:cs typeface="+mn-cs"/>
              </a:rPr>
              <a:t>interbedded</a:t>
            </a:r>
            <a:r>
              <a:rPr lang="en-US" altLang="ko-KR" sz="1200" kern="1200" dirty="0" smtClean="0">
                <a:solidFill>
                  <a:schemeClr val="tx1"/>
                </a:solidFill>
                <a:effectLst/>
                <a:latin typeface="+mn-lt"/>
                <a:ea typeface="+mn-ea"/>
                <a:cs typeface="+mn-cs"/>
              </a:rPr>
              <a:t> </a:t>
            </a:r>
            <a:r>
              <a:rPr lang="en-US" altLang="ko-KR" sz="1200" kern="1200" dirty="0" err="1" smtClean="0">
                <a:solidFill>
                  <a:schemeClr val="tx1"/>
                </a:solidFill>
                <a:effectLst/>
                <a:latin typeface="+mn-lt"/>
                <a:ea typeface="+mn-ea"/>
                <a:cs typeface="+mn-cs"/>
              </a:rPr>
              <a:t>limestones</a:t>
            </a:r>
            <a:r>
              <a:rPr lang="en-US" altLang="ko-KR" sz="1200" kern="1200" dirty="0" smtClean="0">
                <a:solidFill>
                  <a:schemeClr val="tx1"/>
                </a:solidFill>
                <a:effectLst/>
                <a:latin typeface="+mn-lt"/>
                <a:ea typeface="+mn-ea"/>
                <a:cs typeface="+mn-cs"/>
              </a:rPr>
              <a:t> become nodular layering </a:t>
            </a:r>
            <a:r>
              <a:rPr lang="en-US" altLang="ko-KR" sz="1200" kern="1200" dirty="0" err="1" smtClean="0">
                <a:solidFill>
                  <a:schemeClr val="tx1"/>
                </a:solidFill>
                <a:effectLst/>
                <a:latin typeface="+mn-lt"/>
                <a:ea typeface="+mn-ea"/>
                <a:cs typeface="+mn-cs"/>
              </a:rPr>
              <a:t>limestones</a:t>
            </a:r>
            <a:endParaRPr lang="ko-KR" altLang="ko-KR" sz="1200" kern="1200" dirty="0" smtClean="0">
              <a:solidFill>
                <a:schemeClr val="tx1"/>
              </a:solidFill>
              <a:effectLst/>
              <a:latin typeface="+mn-lt"/>
              <a:ea typeface="+mn-ea"/>
              <a:cs typeface="+mn-cs"/>
            </a:endParaRPr>
          </a:p>
          <a:p>
            <a:pPr eaLnBrk="1" hangingPunct="1"/>
            <a:endParaRPr lang="ko-KR" altLang="en-US" dirty="0" smtClean="0"/>
          </a:p>
        </p:txBody>
      </p:sp>
      <p:sp>
        <p:nvSpPr>
          <p:cNvPr id="4" name="슬라이드 번호 개체 틀 3"/>
          <p:cNvSpPr>
            <a:spLocks noGrp="1"/>
          </p:cNvSpPr>
          <p:nvPr>
            <p:ph type="sldNum" sz="quarter" idx="5"/>
          </p:nvPr>
        </p:nvSpPr>
        <p:spPr/>
        <p:txBody>
          <a:bodyPr/>
          <a:lstStyle/>
          <a:p>
            <a:pPr>
              <a:defRPr/>
            </a:pPr>
            <a:fld id="{4621774A-9F51-4F10-BB09-1D3D753D53D7}" type="slidenum">
              <a:rPr lang="ko-KR" altLang="en-US" smtClean="0"/>
              <a:pPr>
                <a:defRPr/>
              </a:pPr>
              <a:t>19</a:t>
            </a:fld>
            <a:endParaRPr lang="ko-KR" altLang="en-US"/>
          </a:p>
        </p:txBody>
      </p:sp>
    </p:spTree>
    <p:extLst>
      <p:ext uri="{BB962C8B-B14F-4D97-AF65-F5344CB8AC3E}">
        <p14:creationId xmlns:p14="http://schemas.microsoft.com/office/powerpoint/2010/main" val="37356376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kern="1200" dirty="0" smtClean="0">
                <a:solidFill>
                  <a:schemeClr val="tx1"/>
                </a:solidFill>
                <a:effectLst/>
                <a:latin typeface="+mn-lt"/>
                <a:ea typeface="+mn-ea"/>
                <a:cs typeface="+mn-cs"/>
              </a:rPr>
              <a:t>And these </a:t>
            </a:r>
            <a:r>
              <a:rPr lang="en-US" altLang="ko-KR" sz="1200" kern="1200" dirty="0" err="1" smtClean="0">
                <a:solidFill>
                  <a:schemeClr val="tx1"/>
                </a:solidFill>
                <a:effectLst/>
                <a:latin typeface="+mn-lt"/>
                <a:ea typeface="+mn-ea"/>
                <a:cs typeface="+mn-cs"/>
              </a:rPr>
              <a:t>limestones</a:t>
            </a:r>
            <a:r>
              <a:rPr lang="en-US" altLang="ko-KR" sz="1200" kern="1200" dirty="0" smtClean="0">
                <a:solidFill>
                  <a:schemeClr val="tx1"/>
                </a:solidFill>
                <a:effectLst/>
                <a:latin typeface="+mn-lt"/>
                <a:ea typeface="+mn-ea"/>
                <a:cs typeface="+mn-cs"/>
              </a:rPr>
              <a:t> become coarser grained lime conglomerates or massive </a:t>
            </a:r>
            <a:r>
              <a:rPr lang="en-US" altLang="ko-KR" sz="1200" kern="1200" dirty="0" err="1" smtClean="0">
                <a:solidFill>
                  <a:schemeClr val="tx1"/>
                </a:solidFill>
                <a:effectLst/>
                <a:latin typeface="+mn-lt"/>
                <a:ea typeface="+mn-ea"/>
                <a:cs typeface="+mn-cs"/>
              </a:rPr>
              <a:t>grainstones</a:t>
            </a:r>
            <a:r>
              <a:rPr lang="en-US" altLang="ko-KR" sz="1200" kern="1200" dirty="0" smtClean="0">
                <a:solidFill>
                  <a:schemeClr val="tx1"/>
                </a:solidFill>
                <a:effectLst/>
                <a:latin typeface="+mn-lt"/>
                <a:ea typeface="+mn-ea"/>
                <a:cs typeface="+mn-cs"/>
              </a:rPr>
              <a:t>. </a:t>
            </a:r>
            <a:endParaRPr lang="ko-KR" altLang="ko-KR" sz="1200" kern="1200" dirty="0" smtClean="0">
              <a:solidFill>
                <a:schemeClr val="tx1"/>
              </a:solidFill>
              <a:effectLst/>
              <a:latin typeface="+mn-lt"/>
              <a:ea typeface="+mn-ea"/>
              <a:cs typeface="+mn-cs"/>
            </a:endParaRPr>
          </a:p>
          <a:p>
            <a:pPr eaLnBrk="1" hangingPunct="1"/>
            <a:endParaRPr lang="ko-KR" altLang="en-US" dirty="0" smtClean="0"/>
          </a:p>
        </p:txBody>
      </p:sp>
      <p:sp>
        <p:nvSpPr>
          <p:cNvPr id="4" name="슬라이드 번호 개체 틀 3"/>
          <p:cNvSpPr>
            <a:spLocks noGrp="1"/>
          </p:cNvSpPr>
          <p:nvPr>
            <p:ph type="sldNum" sz="quarter" idx="5"/>
          </p:nvPr>
        </p:nvSpPr>
        <p:spPr/>
        <p:txBody>
          <a:bodyPr/>
          <a:lstStyle/>
          <a:p>
            <a:pPr>
              <a:defRPr/>
            </a:pPr>
            <a:fld id="{4621774A-9F51-4F10-BB09-1D3D753D53D7}" type="slidenum">
              <a:rPr lang="ko-KR" altLang="en-US" smtClean="0"/>
              <a:pPr>
                <a:defRPr/>
              </a:pPr>
              <a:t>20</a:t>
            </a:fld>
            <a:endParaRPr lang="ko-KR" altLang="en-US"/>
          </a:p>
        </p:txBody>
      </p:sp>
    </p:spTree>
    <p:extLst>
      <p:ext uri="{BB962C8B-B14F-4D97-AF65-F5344CB8AC3E}">
        <p14:creationId xmlns:p14="http://schemas.microsoft.com/office/powerpoint/2010/main" val="20517355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kern="1200" dirty="0" smtClean="0">
                <a:solidFill>
                  <a:schemeClr val="tx1"/>
                </a:solidFill>
                <a:effectLst/>
                <a:latin typeface="+mn-lt"/>
                <a:ea typeface="+mn-ea"/>
                <a:cs typeface="+mn-cs"/>
              </a:rPr>
              <a:t>After this succession, </a:t>
            </a:r>
            <a:r>
              <a:rPr lang="en-US" altLang="ko-KR" sz="1200" kern="1200" dirty="0" err="1" smtClean="0">
                <a:solidFill>
                  <a:schemeClr val="tx1"/>
                </a:solidFill>
                <a:effectLst/>
                <a:latin typeface="+mn-lt"/>
                <a:ea typeface="+mn-ea"/>
                <a:cs typeface="+mn-cs"/>
              </a:rPr>
              <a:t>siliciclastic</a:t>
            </a:r>
            <a:r>
              <a:rPr lang="en-US" altLang="ko-KR" sz="1200" kern="1200" dirty="0" smtClean="0">
                <a:solidFill>
                  <a:schemeClr val="tx1"/>
                </a:solidFill>
                <a:effectLst/>
                <a:latin typeface="+mn-lt"/>
                <a:ea typeface="+mn-ea"/>
                <a:cs typeface="+mn-cs"/>
              </a:rPr>
              <a:t> depositions become weak and carbonate dominated deposition takes over again.</a:t>
            </a:r>
            <a:endParaRPr lang="ko-KR" altLang="ko-KR" sz="1200" kern="1200" dirty="0" smtClean="0">
              <a:solidFill>
                <a:schemeClr val="tx1"/>
              </a:solidFill>
              <a:effectLst/>
              <a:latin typeface="+mn-lt"/>
              <a:ea typeface="+mn-ea"/>
              <a:cs typeface="+mn-cs"/>
            </a:endParaRPr>
          </a:p>
          <a:p>
            <a:pPr eaLnBrk="1" hangingPunct="1"/>
            <a:endParaRPr lang="ko-KR" altLang="en-US" dirty="0" smtClean="0"/>
          </a:p>
        </p:txBody>
      </p:sp>
      <p:sp>
        <p:nvSpPr>
          <p:cNvPr id="4" name="슬라이드 번호 개체 틀 3"/>
          <p:cNvSpPr>
            <a:spLocks noGrp="1"/>
          </p:cNvSpPr>
          <p:nvPr>
            <p:ph type="sldNum" sz="quarter" idx="5"/>
          </p:nvPr>
        </p:nvSpPr>
        <p:spPr/>
        <p:txBody>
          <a:bodyPr/>
          <a:lstStyle/>
          <a:p>
            <a:pPr>
              <a:defRPr/>
            </a:pPr>
            <a:fld id="{4621774A-9F51-4F10-BB09-1D3D753D53D7}" type="slidenum">
              <a:rPr lang="ko-KR" altLang="en-US" smtClean="0"/>
              <a:pPr>
                <a:defRPr/>
              </a:pPr>
              <a:t>21</a:t>
            </a:fld>
            <a:endParaRPr lang="ko-KR" altLang="en-US"/>
          </a:p>
        </p:txBody>
      </p:sp>
    </p:spTree>
    <p:extLst>
      <p:ext uri="{BB962C8B-B14F-4D97-AF65-F5344CB8AC3E}">
        <p14:creationId xmlns:p14="http://schemas.microsoft.com/office/powerpoint/2010/main" val="28917414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1" hangingPunct="1">
              <a:lnSpc>
                <a:spcPct val="100000"/>
              </a:lnSpc>
              <a:spcBef>
                <a:spcPct val="0"/>
              </a:spcBef>
              <a:spcAft>
                <a:spcPts val="0"/>
              </a:spcAft>
              <a:buClrTx/>
              <a:buSzTx/>
              <a:buFontTx/>
              <a:buNone/>
              <a:tabLst/>
              <a:defRPr/>
            </a:pPr>
            <a:r>
              <a:rPr lang="en-US" altLang="ko-KR" sz="1200" kern="1200" dirty="0" smtClean="0">
                <a:solidFill>
                  <a:schemeClr val="tx1"/>
                </a:solidFill>
                <a:effectLst/>
                <a:latin typeface="+mn-lt"/>
                <a:ea typeface="+mn-ea"/>
                <a:cs typeface="+mn-cs"/>
              </a:rPr>
              <a:t>There are also a lot of calcareous nodules may reflect sedimentation rate, and they can be categorized by three types based on the shape of nodules. </a:t>
            </a:r>
            <a:endParaRPr lang="ko-KR" altLang="ko-KR" sz="1200" kern="1200" dirty="0" smtClean="0">
              <a:solidFill>
                <a:schemeClr val="tx1"/>
              </a:solidFill>
              <a:effectLst/>
              <a:latin typeface="+mn-lt"/>
              <a:ea typeface="+mn-ea"/>
              <a:cs typeface="+mn-cs"/>
            </a:endParaRPr>
          </a:p>
          <a:p>
            <a:pPr eaLnBrk="1" hangingPunct="1">
              <a:spcBef>
                <a:spcPct val="0"/>
              </a:spcBef>
            </a:pPr>
            <a:endParaRPr lang="ko-KR" altLang="en-US" dirty="0" smtClean="0"/>
          </a:p>
        </p:txBody>
      </p:sp>
      <p:sp>
        <p:nvSpPr>
          <p:cNvPr id="38916"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pPr>
            <a:fld id="{658E26A4-4255-4915-8ED2-E0BB98FDBE7B}" type="slidenum">
              <a:rPr lang="ko-KR" altLang="en-US" smtClean="0"/>
              <a:pPr fontAlgn="base">
                <a:spcBef>
                  <a:spcPct val="0"/>
                </a:spcBef>
                <a:spcAft>
                  <a:spcPct val="0"/>
                </a:spcAft>
              </a:pPr>
              <a:t>22</a:t>
            </a:fld>
            <a:endParaRPr lang="ko-KR" altLang="en-US" smtClean="0"/>
          </a:p>
        </p:txBody>
      </p:sp>
    </p:spTree>
    <p:extLst>
      <p:ext uri="{BB962C8B-B14F-4D97-AF65-F5344CB8AC3E}">
        <p14:creationId xmlns:p14="http://schemas.microsoft.com/office/powerpoint/2010/main" val="35268073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1" hangingPunct="1">
              <a:lnSpc>
                <a:spcPct val="100000"/>
              </a:lnSpc>
              <a:spcBef>
                <a:spcPct val="0"/>
              </a:spcBef>
              <a:spcAft>
                <a:spcPts val="0"/>
              </a:spcAft>
              <a:buClrTx/>
              <a:buSzTx/>
              <a:buFontTx/>
              <a:buNone/>
              <a:tabLst/>
              <a:defRPr/>
            </a:pPr>
            <a:r>
              <a:rPr lang="en-US" altLang="ko-KR" sz="1200" kern="1200" dirty="0" smtClean="0">
                <a:solidFill>
                  <a:schemeClr val="tx1"/>
                </a:solidFill>
                <a:effectLst/>
                <a:latin typeface="+mn-lt"/>
                <a:ea typeface="+mn-ea"/>
                <a:cs typeface="+mn-cs"/>
              </a:rPr>
              <a:t>Type A is the oval shape pre-</a:t>
            </a:r>
            <a:r>
              <a:rPr lang="en-US" altLang="ko-KR" sz="1200" kern="1200" dirty="0" err="1" smtClean="0">
                <a:solidFill>
                  <a:schemeClr val="tx1"/>
                </a:solidFill>
                <a:effectLst/>
                <a:latin typeface="+mn-lt"/>
                <a:ea typeface="+mn-ea"/>
                <a:cs typeface="+mn-cs"/>
              </a:rPr>
              <a:t>compactional</a:t>
            </a:r>
            <a:r>
              <a:rPr lang="en-US" altLang="ko-KR" sz="1200" kern="1200" dirty="0" smtClean="0">
                <a:solidFill>
                  <a:schemeClr val="tx1"/>
                </a:solidFill>
                <a:effectLst/>
                <a:latin typeface="+mn-lt"/>
                <a:ea typeface="+mn-ea"/>
                <a:cs typeface="+mn-cs"/>
              </a:rPr>
              <a:t> nodules</a:t>
            </a:r>
            <a:endParaRPr lang="ko-KR" altLang="ko-KR" sz="1200" kern="1200" dirty="0" smtClean="0">
              <a:solidFill>
                <a:schemeClr val="tx1"/>
              </a:solidFill>
              <a:effectLst/>
              <a:latin typeface="+mn-lt"/>
              <a:ea typeface="+mn-ea"/>
              <a:cs typeface="+mn-cs"/>
            </a:endParaRPr>
          </a:p>
          <a:p>
            <a:pPr eaLnBrk="1" hangingPunct="1">
              <a:spcBef>
                <a:spcPct val="0"/>
              </a:spcBef>
            </a:pPr>
            <a:endParaRPr lang="ko-KR" altLang="en-US" dirty="0" smtClean="0"/>
          </a:p>
        </p:txBody>
      </p:sp>
      <p:sp>
        <p:nvSpPr>
          <p:cNvPr id="38916"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pPr>
            <a:fld id="{658E26A4-4255-4915-8ED2-E0BB98FDBE7B}" type="slidenum">
              <a:rPr lang="ko-KR" altLang="en-US" smtClean="0"/>
              <a:pPr fontAlgn="base">
                <a:spcBef>
                  <a:spcPct val="0"/>
                </a:spcBef>
                <a:spcAft>
                  <a:spcPct val="0"/>
                </a:spcAft>
              </a:pPr>
              <a:t>23</a:t>
            </a:fld>
            <a:endParaRPr lang="ko-KR" altLang="en-US" smtClean="0"/>
          </a:p>
        </p:txBody>
      </p:sp>
    </p:spTree>
    <p:extLst>
      <p:ext uri="{BB962C8B-B14F-4D97-AF65-F5344CB8AC3E}">
        <p14:creationId xmlns:p14="http://schemas.microsoft.com/office/powerpoint/2010/main" val="33472010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1" hangingPunct="1">
              <a:lnSpc>
                <a:spcPct val="100000"/>
              </a:lnSpc>
              <a:spcBef>
                <a:spcPct val="0"/>
              </a:spcBef>
              <a:spcAft>
                <a:spcPts val="0"/>
              </a:spcAft>
              <a:buClrTx/>
              <a:buSzTx/>
              <a:buFontTx/>
              <a:buNone/>
              <a:tabLst/>
              <a:defRPr/>
            </a:pPr>
            <a:r>
              <a:rPr lang="en-US" altLang="ko-KR" sz="1200" kern="1200" dirty="0" smtClean="0">
                <a:solidFill>
                  <a:schemeClr val="tx1"/>
                </a:solidFill>
                <a:effectLst/>
                <a:latin typeface="+mn-lt"/>
                <a:ea typeface="+mn-ea"/>
                <a:cs typeface="+mn-cs"/>
              </a:rPr>
              <a:t>Type B nodules are elongated ellipsoidal nodules developed only in the </a:t>
            </a:r>
            <a:r>
              <a:rPr lang="en-US" altLang="ko-KR" sz="1200" kern="1200" dirty="0" err="1" smtClean="0">
                <a:solidFill>
                  <a:schemeClr val="tx1"/>
                </a:solidFill>
                <a:effectLst/>
                <a:latin typeface="+mn-lt"/>
                <a:ea typeface="+mn-ea"/>
                <a:cs typeface="+mn-cs"/>
              </a:rPr>
              <a:t>interbedded</a:t>
            </a:r>
            <a:r>
              <a:rPr lang="en-US" altLang="ko-KR" sz="1200" kern="1200" dirty="0" smtClean="0">
                <a:solidFill>
                  <a:schemeClr val="tx1"/>
                </a:solidFill>
                <a:effectLst/>
                <a:latin typeface="+mn-lt"/>
                <a:ea typeface="+mn-ea"/>
                <a:cs typeface="+mn-cs"/>
              </a:rPr>
              <a:t> </a:t>
            </a:r>
            <a:r>
              <a:rPr lang="en-US" altLang="ko-KR" sz="1200" kern="1200" dirty="0" err="1" smtClean="0">
                <a:solidFill>
                  <a:schemeClr val="tx1"/>
                </a:solidFill>
                <a:effectLst/>
                <a:latin typeface="+mn-lt"/>
                <a:ea typeface="+mn-ea"/>
                <a:cs typeface="+mn-cs"/>
              </a:rPr>
              <a:t>calcisiltite</a:t>
            </a:r>
            <a:r>
              <a:rPr lang="en-US" altLang="ko-KR" sz="1200" kern="1200" dirty="0" smtClean="0">
                <a:solidFill>
                  <a:schemeClr val="tx1"/>
                </a:solidFill>
                <a:effectLst/>
                <a:latin typeface="+mn-lt"/>
                <a:ea typeface="+mn-ea"/>
                <a:cs typeface="+mn-cs"/>
              </a:rPr>
              <a:t>. </a:t>
            </a:r>
            <a:endParaRPr lang="ko-KR" altLang="en-US" dirty="0" smtClean="0"/>
          </a:p>
        </p:txBody>
      </p:sp>
      <p:sp>
        <p:nvSpPr>
          <p:cNvPr id="38916"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pPr>
            <a:fld id="{658E26A4-4255-4915-8ED2-E0BB98FDBE7B}" type="slidenum">
              <a:rPr lang="ko-KR" altLang="en-US" smtClean="0"/>
              <a:pPr fontAlgn="base">
                <a:spcBef>
                  <a:spcPct val="0"/>
                </a:spcBef>
                <a:spcAft>
                  <a:spcPct val="0"/>
                </a:spcAft>
              </a:pPr>
              <a:t>24</a:t>
            </a:fld>
            <a:endParaRPr lang="ko-KR" altLang="en-US" smtClean="0"/>
          </a:p>
        </p:txBody>
      </p:sp>
    </p:spTree>
    <p:extLst>
      <p:ext uri="{BB962C8B-B14F-4D97-AF65-F5344CB8AC3E}">
        <p14:creationId xmlns:p14="http://schemas.microsoft.com/office/powerpoint/2010/main" val="6575766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1" hangingPunct="1">
              <a:lnSpc>
                <a:spcPct val="100000"/>
              </a:lnSpc>
              <a:spcBef>
                <a:spcPct val="0"/>
              </a:spcBef>
              <a:spcAft>
                <a:spcPts val="0"/>
              </a:spcAft>
              <a:buClrTx/>
              <a:buSzTx/>
              <a:buFontTx/>
              <a:buNone/>
              <a:tabLst/>
              <a:defRPr/>
            </a:pPr>
            <a:r>
              <a:rPr lang="en-US" altLang="ko-KR" sz="1200" kern="1200" dirty="0" smtClean="0">
                <a:solidFill>
                  <a:schemeClr val="tx1"/>
                </a:solidFill>
                <a:effectLst/>
                <a:latin typeface="+mn-lt"/>
                <a:ea typeface="+mn-ea"/>
                <a:cs typeface="+mn-cs"/>
              </a:rPr>
              <a:t>Type C nodules are much smaller nodules and shapes are highly irregular</a:t>
            </a:r>
            <a:endParaRPr lang="ko-KR" altLang="ko-KR" sz="1200" kern="1200" dirty="0" smtClean="0">
              <a:solidFill>
                <a:schemeClr val="tx1"/>
              </a:solidFill>
              <a:effectLst/>
              <a:latin typeface="+mn-lt"/>
              <a:ea typeface="+mn-ea"/>
              <a:cs typeface="+mn-cs"/>
            </a:endParaRPr>
          </a:p>
          <a:p>
            <a:pPr eaLnBrk="1" hangingPunct="1">
              <a:spcBef>
                <a:spcPct val="0"/>
              </a:spcBef>
            </a:pPr>
            <a:endParaRPr lang="ko-KR" altLang="en-US" dirty="0" smtClean="0"/>
          </a:p>
        </p:txBody>
      </p:sp>
      <p:sp>
        <p:nvSpPr>
          <p:cNvPr id="38916"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pPr>
            <a:fld id="{658E26A4-4255-4915-8ED2-E0BB98FDBE7B}" type="slidenum">
              <a:rPr lang="ko-KR" altLang="en-US" smtClean="0"/>
              <a:pPr fontAlgn="base">
                <a:spcBef>
                  <a:spcPct val="0"/>
                </a:spcBef>
                <a:spcAft>
                  <a:spcPct val="0"/>
                </a:spcAft>
              </a:pPr>
              <a:t>25</a:t>
            </a:fld>
            <a:endParaRPr lang="ko-KR" altLang="en-US" smtClean="0"/>
          </a:p>
        </p:txBody>
      </p:sp>
    </p:spTree>
    <p:extLst>
      <p:ext uri="{BB962C8B-B14F-4D97-AF65-F5344CB8AC3E}">
        <p14:creationId xmlns:p14="http://schemas.microsoft.com/office/powerpoint/2010/main" val="26900643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latinLnBrk="1"/>
            <a:r>
              <a:rPr lang="en-US" altLang="ko-KR" sz="1200" kern="1200" dirty="0" smtClean="0">
                <a:solidFill>
                  <a:schemeClr val="tx1"/>
                </a:solidFill>
                <a:effectLst/>
                <a:latin typeface="+mn-lt"/>
                <a:ea typeface="+mn-ea"/>
                <a:cs typeface="+mn-cs"/>
              </a:rPr>
              <a:t>So, moving on to the sequence stratigraphy, we constructed this framework based on the outcrop survey. </a:t>
            </a:r>
          </a:p>
          <a:p>
            <a:pPr latinLnBrk="1"/>
            <a:r>
              <a:rPr lang="en-US" altLang="ko-KR" sz="1200" kern="1200" baseline="0" dirty="0" smtClean="0">
                <a:solidFill>
                  <a:schemeClr val="tx1"/>
                </a:solidFill>
                <a:effectLst/>
                <a:latin typeface="+mn-lt"/>
                <a:ea typeface="+mn-ea"/>
                <a:cs typeface="+mn-cs"/>
              </a:rPr>
              <a:t>However, there are two different MFS</a:t>
            </a:r>
            <a:endParaRPr lang="en-US" altLang="ko-KR" sz="1200" kern="1200" dirty="0" smtClean="0">
              <a:solidFill>
                <a:schemeClr val="tx1"/>
              </a:solidFill>
              <a:effectLst/>
              <a:latin typeface="+mn-lt"/>
              <a:ea typeface="+mn-ea"/>
              <a:cs typeface="+mn-cs"/>
            </a:endParaRPr>
          </a:p>
          <a:p>
            <a:pPr latinLnBrk="1"/>
            <a:r>
              <a:rPr lang="en-US" altLang="ko-KR" sz="1200" kern="1200" dirty="0" smtClean="0">
                <a:solidFill>
                  <a:schemeClr val="tx1"/>
                </a:solidFill>
                <a:effectLst/>
                <a:latin typeface="+mn-lt"/>
                <a:ea typeface="+mn-ea"/>
                <a:cs typeface="+mn-cs"/>
              </a:rPr>
              <a:t>Where is the MFS? </a:t>
            </a:r>
            <a:endParaRPr lang="ko-KR" altLang="ko-KR" sz="1200" kern="1200" dirty="0" smtClean="0">
              <a:solidFill>
                <a:schemeClr val="tx1"/>
              </a:solidFill>
              <a:effectLst/>
              <a:latin typeface="+mn-lt"/>
              <a:ea typeface="+mn-ea"/>
              <a:cs typeface="+mn-cs"/>
            </a:endParaRPr>
          </a:p>
          <a:p>
            <a:endParaRPr lang="ko-KR" altLang="en-US" dirty="0"/>
          </a:p>
        </p:txBody>
      </p:sp>
      <p:sp>
        <p:nvSpPr>
          <p:cNvPr id="4" name="슬라이드 번호 개체 틀 3"/>
          <p:cNvSpPr>
            <a:spLocks noGrp="1"/>
          </p:cNvSpPr>
          <p:nvPr>
            <p:ph type="sldNum" sz="quarter" idx="10"/>
          </p:nvPr>
        </p:nvSpPr>
        <p:spPr/>
        <p:txBody>
          <a:bodyPr/>
          <a:lstStyle/>
          <a:p>
            <a:fld id="{459D5D18-ADF6-4AF4-B242-65CA4199F982}" type="slidenum">
              <a:rPr lang="ko-KR" altLang="en-US" smtClean="0"/>
              <a:t>26</a:t>
            </a:fld>
            <a:endParaRPr lang="ko-KR" altLang="en-US"/>
          </a:p>
        </p:txBody>
      </p:sp>
    </p:spTree>
    <p:extLst>
      <p:ext uri="{BB962C8B-B14F-4D97-AF65-F5344CB8AC3E}">
        <p14:creationId xmlns:p14="http://schemas.microsoft.com/office/powerpoint/2010/main" val="23223032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latinLnBrk="1"/>
            <a:r>
              <a:rPr lang="en-US" altLang="ko-KR" sz="1200" kern="1200" dirty="0" smtClean="0">
                <a:solidFill>
                  <a:schemeClr val="tx1"/>
                </a:solidFill>
                <a:effectLst/>
                <a:latin typeface="+mn-lt"/>
                <a:ea typeface="+mn-ea"/>
                <a:cs typeface="+mn-cs"/>
              </a:rPr>
              <a:t>So we conducted XRF, TOC, and ICP-MS analysis to figure out how the composition of background deposits changed from the bottom to the top of the sequence</a:t>
            </a:r>
            <a:endParaRPr lang="ko-KR" altLang="ko-KR" sz="1200" kern="1200" dirty="0">
              <a:solidFill>
                <a:schemeClr val="tx1"/>
              </a:solidFill>
              <a:effectLst/>
              <a:latin typeface="+mn-lt"/>
              <a:ea typeface="+mn-ea"/>
              <a:cs typeface="+mn-cs"/>
            </a:endParaRPr>
          </a:p>
        </p:txBody>
      </p:sp>
      <p:sp>
        <p:nvSpPr>
          <p:cNvPr id="43012"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pPr>
            <a:fld id="{20C8C423-A812-40B3-8E6D-C7EA0189D218}" type="slidenum">
              <a:rPr lang="en-US" altLang="ko-KR" smtClean="0"/>
              <a:pPr fontAlgn="base">
                <a:spcBef>
                  <a:spcPct val="0"/>
                </a:spcBef>
                <a:spcAft>
                  <a:spcPct val="0"/>
                </a:spcAft>
              </a:pPr>
              <a:t>27</a:t>
            </a:fld>
            <a:endParaRPr lang="en-US" altLang="ko-KR" smtClean="0"/>
          </a:p>
        </p:txBody>
      </p:sp>
    </p:spTree>
    <p:extLst>
      <p:ext uri="{BB962C8B-B14F-4D97-AF65-F5344CB8AC3E}">
        <p14:creationId xmlns:p14="http://schemas.microsoft.com/office/powerpoint/2010/main" val="12702164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1" hangingPunct="1">
              <a:lnSpc>
                <a:spcPct val="100000"/>
              </a:lnSpc>
              <a:spcBef>
                <a:spcPct val="0"/>
              </a:spcBef>
              <a:spcAft>
                <a:spcPts val="0"/>
              </a:spcAft>
              <a:buClrTx/>
              <a:buSzTx/>
              <a:buFontTx/>
              <a:buNone/>
              <a:tabLst/>
              <a:defRPr/>
            </a:pPr>
            <a:r>
              <a:rPr lang="en-US" altLang="ko-KR" sz="1200" dirty="0" smtClean="0">
                <a:ln>
                  <a:solidFill>
                    <a:schemeClr val="accent4"/>
                  </a:solidFill>
                </a:ln>
                <a:solidFill>
                  <a:schemeClr val="accent4"/>
                </a:solidFill>
              </a:rPr>
              <a:t>Pure carbonate succession is deposited in early TST.</a:t>
            </a:r>
            <a:endParaRPr lang="ko-KR" altLang="ko-KR" sz="1200" dirty="0" smtClean="0">
              <a:ln>
                <a:solidFill>
                  <a:schemeClr val="accent4"/>
                </a:solidFill>
              </a:ln>
              <a:solidFill>
                <a:schemeClr val="accent4"/>
              </a:solidFill>
            </a:endParaRPr>
          </a:p>
        </p:txBody>
      </p:sp>
      <p:sp>
        <p:nvSpPr>
          <p:cNvPr id="43012"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pPr>
            <a:fld id="{20C8C423-A812-40B3-8E6D-C7EA0189D218}" type="slidenum">
              <a:rPr lang="en-US" altLang="ko-KR" smtClean="0"/>
              <a:pPr fontAlgn="base">
                <a:spcBef>
                  <a:spcPct val="0"/>
                </a:spcBef>
                <a:spcAft>
                  <a:spcPct val="0"/>
                </a:spcAft>
              </a:pPr>
              <a:t>28</a:t>
            </a:fld>
            <a:endParaRPr lang="en-US" altLang="ko-KR" smtClean="0"/>
          </a:p>
        </p:txBody>
      </p:sp>
    </p:spTree>
    <p:extLst>
      <p:ext uri="{BB962C8B-B14F-4D97-AF65-F5344CB8AC3E}">
        <p14:creationId xmlns:p14="http://schemas.microsoft.com/office/powerpoint/2010/main" val="34015414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1" hangingPunct="1">
              <a:lnSpc>
                <a:spcPct val="100000"/>
              </a:lnSpc>
              <a:spcBef>
                <a:spcPct val="0"/>
              </a:spcBef>
              <a:spcAft>
                <a:spcPts val="0"/>
              </a:spcAft>
              <a:buClrTx/>
              <a:buSzTx/>
              <a:buFontTx/>
              <a:buNone/>
              <a:tabLst/>
              <a:defRPr/>
            </a:pPr>
            <a:r>
              <a:rPr lang="en-US" altLang="ko-KR" sz="1200" dirty="0" smtClean="0">
                <a:ln>
                  <a:solidFill>
                    <a:schemeClr val="accent4"/>
                  </a:solidFill>
                </a:ln>
                <a:solidFill>
                  <a:schemeClr val="accent4"/>
                </a:solidFill>
              </a:rPr>
              <a:t>After</a:t>
            </a:r>
            <a:r>
              <a:rPr lang="en-US" altLang="ko-KR" sz="1200" baseline="0" dirty="0" smtClean="0">
                <a:ln>
                  <a:solidFill>
                    <a:schemeClr val="accent4"/>
                  </a:solidFill>
                </a:ln>
                <a:solidFill>
                  <a:schemeClr val="accent4"/>
                </a:solidFill>
              </a:rPr>
              <a:t> that, </a:t>
            </a:r>
            <a:r>
              <a:rPr lang="en-US" altLang="ko-KR" sz="1200" kern="1200" dirty="0" smtClean="0">
                <a:solidFill>
                  <a:schemeClr val="tx1"/>
                </a:solidFill>
                <a:effectLst/>
                <a:latin typeface="+mn-lt"/>
                <a:ea typeface="+mn-ea"/>
                <a:cs typeface="+mn-cs"/>
              </a:rPr>
              <a:t>TOC shows strong positive peak when the black shale start to be deposited. And TOC decreases gradually.</a:t>
            </a:r>
            <a:endParaRPr lang="ko-KR" altLang="ko-KR" sz="1200" kern="1200" dirty="0" smtClean="0">
              <a:solidFill>
                <a:schemeClr val="tx1"/>
              </a:solidFill>
              <a:effectLst/>
              <a:latin typeface="+mn-lt"/>
              <a:ea typeface="+mn-ea"/>
              <a:cs typeface="+mn-cs"/>
            </a:endParaRPr>
          </a:p>
          <a:p>
            <a:r>
              <a:rPr lang="en-US" altLang="ko-KR" sz="1200" kern="1200" dirty="0" err="1" smtClean="0">
                <a:solidFill>
                  <a:schemeClr val="tx1"/>
                </a:solidFill>
                <a:effectLst/>
                <a:latin typeface="+mn-lt"/>
                <a:ea typeface="+mn-ea"/>
                <a:cs typeface="+mn-cs"/>
              </a:rPr>
              <a:t>CaO</a:t>
            </a:r>
            <a:r>
              <a:rPr lang="en-US" altLang="ko-KR" sz="1200" kern="1200" dirty="0" smtClean="0">
                <a:solidFill>
                  <a:schemeClr val="tx1"/>
                </a:solidFill>
                <a:effectLst/>
                <a:latin typeface="+mn-lt"/>
                <a:ea typeface="+mn-ea"/>
                <a:cs typeface="+mn-cs"/>
              </a:rPr>
              <a:t> starts to decrease with </a:t>
            </a:r>
            <a:r>
              <a:rPr lang="en-US" altLang="ko-KR" sz="1200" kern="1200" dirty="0" err="1" smtClean="0">
                <a:solidFill>
                  <a:schemeClr val="tx1"/>
                </a:solidFill>
                <a:effectLst/>
                <a:latin typeface="+mn-lt"/>
                <a:ea typeface="+mn-ea"/>
                <a:cs typeface="+mn-cs"/>
              </a:rPr>
              <a:t>siliciclastic</a:t>
            </a:r>
            <a:r>
              <a:rPr lang="en-US" altLang="ko-KR" sz="1200" kern="1200" dirty="0" smtClean="0">
                <a:solidFill>
                  <a:schemeClr val="tx1"/>
                </a:solidFill>
                <a:effectLst/>
                <a:latin typeface="+mn-lt"/>
                <a:ea typeface="+mn-ea"/>
                <a:cs typeface="+mn-cs"/>
              </a:rPr>
              <a:t> sediments influx, </a:t>
            </a:r>
            <a:r>
              <a:rPr lang="en-US" altLang="ko-KR" sz="1200" dirty="0" smtClean="0">
                <a:ln>
                  <a:solidFill>
                    <a:schemeClr val="accent4"/>
                  </a:solidFill>
                </a:ln>
                <a:solidFill>
                  <a:schemeClr val="accent4"/>
                </a:solidFill>
              </a:rPr>
              <a:t>we employed a concept of the carbonate platform rapidly back-stepping event for this surface.</a:t>
            </a:r>
            <a:endParaRPr lang="ko-KR" altLang="ko-KR" sz="1200" dirty="0">
              <a:ln>
                <a:solidFill>
                  <a:schemeClr val="accent4"/>
                </a:solidFill>
              </a:ln>
              <a:solidFill>
                <a:schemeClr val="accent4"/>
              </a:solidFill>
            </a:endParaRPr>
          </a:p>
        </p:txBody>
      </p:sp>
      <p:sp>
        <p:nvSpPr>
          <p:cNvPr id="43012"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pPr>
            <a:fld id="{20C8C423-A812-40B3-8E6D-C7EA0189D218}" type="slidenum">
              <a:rPr lang="en-US" altLang="ko-KR" smtClean="0"/>
              <a:pPr fontAlgn="base">
                <a:spcBef>
                  <a:spcPct val="0"/>
                </a:spcBef>
                <a:spcAft>
                  <a:spcPct val="0"/>
                </a:spcAft>
              </a:pPr>
              <a:t>29</a:t>
            </a:fld>
            <a:endParaRPr lang="en-US" altLang="ko-KR" smtClean="0"/>
          </a:p>
        </p:txBody>
      </p:sp>
    </p:spTree>
    <p:extLst>
      <p:ext uri="{BB962C8B-B14F-4D97-AF65-F5344CB8AC3E}">
        <p14:creationId xmlns:p14="http://schemas.microsoft.com/office/powerpoint/2010/main" val="26886401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latinLnBrk="1"/>
            <a:r>
              <a:rPr lang="en-US" altLang="ko-KR" sz="1200" kern="1200" dirty="0" smtClean="0">
                <a:solidFill>
                  <a:schemeClr val="tx1"/>
                </a:solidFill>
                <a:effectLst/>
                <a:latin typeface="+mn-lt"/>
                <a:ea typeface="+mn-ea"/>
                <a:cs typeface="+mn-cs"/>
              </a:rPr>
              <a:t>at this time, fine grained </a:t>
            </a:r>
            <a:r>
              <a:rPr lang="en-US" altLang="ko-KR" sz="1200" kern="1200" dirty="0" err="1" smtClean="0">
                <a:solidFill>
                  <a:schemeClr val="tx1"/>
                </a:solidFill>
                <a:effectLst/>
                <a:latin typeface="+mn-lt"/>
                <a:ea typeface="+mn-ea"/>
                <a:cs typeface="+mn-cs"/>
              </a:rPr>
              <a:t>siliciclastic</a:t>
            </a:r>
            <a:r>
              <a:rPr lang="en-US" altLang="ko-KR" sz="1200" kern="1200" dirty="0" smtClean="0">
                <a:solidFill>
                  <a:schemeClr val="tx1"/>
                </a:solidFill>
                <a:effectLst/>
                <a:latin typeface="+mn-lt"/>
                <a:ea typeface="+mn-ea"/>
                <a:cs typeface="+mn-cs"/>
              </a:rPr>
              <a:t> sedimentation starts and remained benthic dominated organism brings carbonate sediments to the platform. As carbonate platform gets further back-stepped caused by continuous sea level rise, carbonate sediments decreases.</a:t>
            </a:r>
            <a:endParaRPr lang="ko-KR" altLang="ko-KR" sz="1200" kern="1200" dirty="0" smtClean="0">
              <a:solidFill>
                <a:schemeClr val="tx1"/>
              </a:solidFill>
              <a:effectLst/>
              <a:latin typeface="+mn-lt"/>
              <a:ea typeface="+mn-ea"/>
              <a:cs typeface="+mn-cs"/>
            </a:endParaRPr>
          </a:p>
          <a:p>
            <a:pPr eaLnBrk="1" hangingPunct="1">
              <a:spcBef>
                <a:spcPct val="0"/>
              </a:spcBef>
            </a:pPr>
            <a:endParaRPr lang="ko-KR" altLang="en-US" dirty="0" smtClean="0"/>
          </a:p>
        </p:txBody>
      </p:sp>
      <p:sp>
        <p:nvSpPr>
          <p:cNvPr id="43012"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pPr>
            <a:fld id="{20C8C423-A812-40B3-8E6D-C7EA0189D218}" type="slidenum">
              <a:rPr lang="en-US" altLang="ko-KR" smtClean="0"/>
              <a:pPr fontAlgn="base">
                <a:spcBef>
                  <a:spcPct val="0"/>
                </a:spcBef>
                <a:spcAft>
                  <a:spcPct val="0"/>
                </a:spcAft>
              </a:pPr>
              <a:t>30</a:t>
            </a:fld>
            <a:endParaRPr lang="en-US" altLang="ko-KR" smtClean="0"/>
          </a:p>
        </p:txBody>
      </p:sp>
    </p:spTree>
    <p:extLst>
      <p:ext uri="{BB962C8B-B14F-4D97-AF65-F5344CB8AC3E}">
        <p14:creationId xmlns:p14="http://schemas.microsoft.com/office/powerpoint/2010/main" val="4514855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1" hangingPunct="1">
              <a:lnSpc>
                <a:spcPct val="100000"/>
              </a:lnSpc>
              <a:spcBef>
                <a:spcPct val="0"/>
              </a:spcBef>
              <a:spcAft>
                <a:spcPts val="0"/>
              </a:spcAft>
              <a:buClrTx/>
              <a:buSzTx/>
              <a:buFontTx/>
              <a:buNone/>
              <a:tabLst/>
              <a:defRPr/>
            </a:pPr>
            <a:r>
              <a:rPr lang="en-US" altLang="ko-KR" sz="1200" kern="1200" dirty="0" smtClean="0">
                <a:solidFill>
                  <a:schemeClr val="tx1"/>
                </a:solidFill>
                <a:effectLst/>
                <a:latin typeface="+mn-lt"/>
                <a:ea typeface="+mn-ea"/>
                <a:cs typeface="+mn-cs"/>
              </a:rPr>
              <a:t>And traction-derived </a:t>
            </a:r>
            <a:r>
              <a:rPr lang="en-US" altLang="ko-KR" sz="1200" kern="1200" dirty="0" err="1" smtClean="0">
                <a:solidFill>
                  <a:schemeClr val="tx1"/>
                </a:solidFill>
                <a:effectLst/>
                <a:latin typeface="+mn-lt"/>
                <a:ea typeface="+mn-ea"/>
                <a:cs typeface="+mn-cs"/>
              </a:rPr>
              <a:t>interbedded</a:t>
            </a:r>
            <a:r>
              <a:rPr lang="en-US" altLang="ko-KR" sz="1200" kern="1200" dirty="0" smtClean="0">
                <a:solidFill>
                  <a:schemeClr val="tx1"/>
                </a:solidFill>
                <a:effectLst/>
                <a:latin typeface="+mn-lt"/>
                <a:ea typeface="+mn-ea"/>
                <a:cs typeface="+mn-cs"/>
              </a:rPr>
              <a:t> </a:t>
            </a:r>
            <a:r>
              <a:rPr lang="en-US" altLang="ko-KR" sz="1200" kern="1200" dirty="0" err="1" smtClean="0">
                <a:solidFill>
                  <a:schemeClr val="tx1"/>
                </a:solidFill>
                <a:effectLst/>
                <a:latin typeface="+mn-lt"/>
                <a:ea typeface="+mn-ea"/>
                <a:cs typeface="+mn-cs"/>
              </a:rPr>
              <a:t>limestones</a:t>
            </a:r>
            <a:r>
              <a:rPr lang="en-US" altLang="ko-KR" sz="1200" kern="1200" dirty="0" smtClean="0">
                <a:solidFill>
                  <a:schemeClr val="tx1"/>
                </a:solidFill>
                <a:effectLst/>
                <a:latin typeface="+mn-lt"/>
                <a:ea typeface="+mn-ea"/>
                <a:cs typeface="+mn-cs"/>
              </a:rPr>
              <a:t> occur as the </a:t>
            </a:r>
            <a:r>
              <a:rPr lang="en-US" altLang="ko-KR" sz="1200" kern="1200" dirty="0" err="1" smtClean="0">
                <a:solidFill>
                  <a:schemeClr val="tx1"/>
                </a:solidFill>
                <a:effectLst/>
                <a:latin typeface="+mn-lt"/>
                <a:ea typeface="+mn-ea"/>
                <a:cs typeface="+mn-cs"/>
              </a:rPr>
              <a:t>progradational</a:t>
            </a:r>
            <a:r>
              <a:rPr lang="en-US" altLang="ko-KR" sz="1200" kern="1200" dirty="0" smtClean="0">
                <a:solidFill>
                  <a:schemeClr val="tx1"/>
                </a:solidFill>
                <a:effectLst/>
                <a:latin typeface="+mn-lt"/>
                <a:ea typeface="+mn-ea"/>
                <a:cs typeface="+mn-cs"/>
              </a:rPr>
              <a:t> component become bigger. We consider that this surface is marginal </a:t>
            </a:r>
            <a:r>
              <a:rPr lang="en-US" altLang="ko-KR" sz="1200" kern="1200" dirty="0" err="1" smtClean="0">
                <a:solidFill>
                  <a:schemeClr val="tx1"/>
                </a:solidFill>
                <a:effectLst/>
                <a:latin typeface="+mn-lt"/>
                <a:ea typeface="+mn-ea"/>
                <a:cs typeface="+mn-cs"/>
              </a:rPr>
              <a:t>downlab</a:t>
            </a:r>
            <a:r>
              <a:rPr lang="en-US" altLang="ko-KR" sz="1200" kern="1200" dirty="0" smtClean="0">
                <a:solidFill>
                  <a:schemeClr val="tx1"/>
                </a:solidFill>
                <a:effectLst/>
                <a:latin typeface="+mn-lt"/>
                <a:ea typeface="+mn-ea"/>
                <a:cs typeface="+mn-cs"/>
              </a:rPr>
              <a:t> surface of </a:t>
            </a:r>
            <a:r>
              <a:rPr lang="en-US" altLang="ko-KR" sz="1200" kern="1200" dirty="0" err="1" smtClean="0">
                <a:solidFill>
                  <a:schemeClr val="tx1"/>
                </a:solidFill>
                <a:effectLst/>
                <a:latin typeface="+mn-lt"/>
                <a:ea typeface="+mn-ea"/>
                <a:cs typeface="+mn-cs"/>
              </a:rPr>
              <a:t>progradational</a:t>
            </a:r>
            <a:r>
              <a:rPr lang="en-US" altLang="ko-KR" sz="1200" kern="1200" dirty="0" smtClean="0">
                <a:solidFill>
                  <a:schemeClr val="tx1"/>
                </a:solidFill>
                <a:effectLst/>
                <a:latin typeface="+mn-lt"/>
                <a:ea typeface="+mn-ea"/>
                <a:cs typeface="+mn-cs"/>
              </a:rPr>
              <a:t> wedge.</a:t>
            </a:r>
            <a:endParaRPr lang="ko-KR" altLang="ko-KR" sz="1200" kern="1200" dirty="0" smtClean="0">
              <a:solidFill>
                <a:schemeClr val="tx1"/>
              </a:solidFill>
              <a:effectLst/>
              <a:latin typeface="+mn-lt"/>
              <a:ea typeface="+mn-ea"/>
              <a:cs typeface="+mn-cs"/>
            </a:endParaRPr>
          </a:p>
          <a:p>
            <a:pPr eaLnBrk="1" hangingPunct="1">
              <a:spcBef>
                <a:spcPct val="0"/>
              </a:spcBef>
            </a:pPr>
            <a:endParaRPr lang="ko-KR" altLang="en-US" dirty="0" smtClean="0"/>
          </a:p>
          <a:p>
            <a:pPr eaLnBrk="1" hangingPunct="1">
              <a:spcBef>
                <a:spcPct val="0"/>
              </a:spcBef>
            </a:pPr>
            <a:endParaRPr lang="ko-KR" altLang="en-US" dirty="0" smtClean="0"/>
          </a:p>
        </p:txBody>
      </p:sp>
      <p:sp>
        <p:nvSpPr>
          <p:cNvPr id="43012"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pPr>
            <a:fld id="{20C8C423-A812-40B3-8E6D-C7EA0189D218}" type="slidenum">
              <a:rPr lang="en-US" altLang="ko-KR" smtClean="0"/>
              <a:pPr fontAlgn="base">
                <a:spcBef>
                  <a:spcPct val="0"/>
                </a:spcBef>
                <a:spcAft>
                  <a:spcPct val="0"/>
                </a:spcAft>
              </a:pPr>
              <a:t>31</a:t>
            </a:fld>
            <a:endParaRPr lang="en-US" altLang="ko-KR" smtClean="0"/>
          </a:p>
        </p:txBody>
      </p:sp>
    </p:spTree>
    <p:extLst>
      <p:ext uri="{BB962C8B-B14F-4D97-AF65-F5344CB8AC3E}">
        <p14:creationId xmlns:p14="http://schemas.microsoft.com/office/powerpoint/2010/main" val="2053606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ko-KR" altLang="en-US" dirty="0" smtClean="0"/>
          </a:p>
        </p:txBody>
      </p:sp>
      <p:sp>
        <p:nvSpPr>
          <p:cNvPr id="43012"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pPr>
            <a:fld id="{20C8C423-A812-40B3-8E6D-C7EA0189D218}" type="slidenum">
              <a:rPr lang="en-US" altLang="ko-KR" smtClean="0"/>
              <a:pPr fontAlgn="base">
                <a:spcBef>
                  <a:spcPct val="0"/>
                </a:spcBef>
                <a:spcAft>
                  <a:spcPct val="0"/>
                </a:spcAft>
              </a:pPr>
              <a:t>32</a:t>
            </a:fld>
            <a:endParaRPr lang="en-US" altLang="ko-KR" smtClean="0"/>
          </a:p>
        </p:txBody>
      </p:sp>
    </p:spTree>
    <p:extLst>
      <p:ext uri="{BB962C8B-B14F-4D97-AF65-F5344CB8AC3E}">
        <p14:creationId xmlns:p14="http://schemas.microsoft.com/office/powerpoint/2010/main" val="10577372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kern="1200" dirty="0" smtClean="0">
                <a:solidFill>
                  <a:schemeClr val="tx1"/>
                </a:solidFill>
                <a:effectLst/>
                <a:latin typeface="+mn-lt"/>
                <a:ea typeface="+mn-ea"/>
                <a:cs typeface="+mn-cs"/>
              </a:rPr>
              <a:t>To sum up the outcrop survey data and geochemical data, development of the </a:t>
            </a:r>
            <a:r>
              <a:rPr lang="en-US" altLang="ko-KR" sz="1200" kern="1200" dirty="0" err="1" smtClean="0">
                <a:solidFill>
                  <a:schemeClr val="tx1"/>
                </a:solidFill>
                <a:effectLst/>
                <a:latin typeface="+mn-lt"/>
                <a:ea typeface="+mn-ea"/>
                <a:cs typeface="+mn-cs"/>
              </a:rPr>
              <a:t>Jigunsan</a:t>
            </a:r>
            <a:r>
              <a:rPr lang="en-US" altLang="ko-KR" sz="1200" kern="1200" dirty="0" smtClean="0">
                <a:solidFill>
                  <a:schemeClr val="tx1"/>
                </a:solidFill>
                <a:effectLst/>
                <a:latin typeface="+mn-lt"/>
                <a:ea typeface="+mn-ea"/>
                <a:cs typeface="+mn-cs"/>
              </a:rPr>
              <a:t> Formation would be as follows</a:t>
            </a:r>
          </a:p>
          <a:p>
            <a:pPr marL="0" marR="0" indent="0" algn="l" defTabSz="914400" rtl="0" eaLnBrk="1" fontAlgn="auto" latinLnBrk="1" hangingPunct="1">
              <a:lnSpc>
                <a:spcPct val="100000"/>
              </a:lnSpc>
              <a:spcBef>
                <a:spcPts val="0"/>
              </a:spcBef>
              <a:spcAft>
                <a:spcPts val="0"/>
              </a:spcAft>
              <a:buClrTx/>
              <a:buSzTx/>
              <a:buFontTx/>
              <a:buNone/>
              <a:tabLst/>
              <a:defRPr/>
            </a:pPr>
            <a:endParaRPr lang="en-US" altLang="ko-KR" sz="1200" kern="1200" dirty="0" smtClean="0">
              <a:solidFill>
                <a:schemeClr val="tx1"/>
              </a:solidFill>
              <a:effectLst/>
              <a:latin typeface="+mn-lt"/>
              <a:ea typeface="+mn-ea"/>
              <a:cs typeface="+mn-cs"/>
            </a:endParaRPr>
          </a:p>
        </p:txBody>
      </p:sp>
      <p:sp>
        <p:nvSpPr>
          <p:cNvPr id="4" name="슬라이드 번호 개체 틀 3"/>
          <p:cNvSpPr>
            <a:spLocks noGrp="1"/>
          </p:cNvSpPr>
          <p:nvPr>
            <p:ph type="sldNum" sz="quarter" idx="10"/>
          </p:nvPr>
        </p:nvSpPr>
        <p:spPr/>
        <p:txBody>
          <a:bodyPr/>
          <a:lstStyle/>
          <a:p>
            <a:fld id="{459D5D18-ADF6-4AF4-B242-65CA4199F982}" type="slidenum">
              <a:rPr lang="ko-KR" altLang="en-US" smtClean="0"/>
              <a:t>33</a:t>
            </a:fld>
            <a:endParaRPr lang="ko-KR" altLang="en-US"/>
          </a:p>
        </p:txBody>
      </p:sp>
    </p:spTree>
    <p:extLst>
      <p:ext uri="{BB962C8B-B14F-4D97-AF65-F5344CB8AC3E}">
        <p14:creationId xmlns:p14="http://schemas.microsoft.com/office/powerpoint/2010/main" val="306669175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kern="1200" dirty="0" smtClean="0">
                <a:solidFill>
                  <a:schemeClr val="tx1"/>
                </a:solidFill>
                <a:effectLst/>
                <a:latin typeface="+mn-lt"/>
                <a:ea typeface="+mn-ea"/>
                <a:cs typeface="+mn-cs"/>
              </a:rPr>
              <a:t>First platform carbonate sedimentation takes place during early TST</a:t>
            </a:r>
            <a:endParaRPr lang="ko-KR" altLang="ko-KR" sz="1200" kern="1200" dirty="0" smtClean="0">
              <a:solidFill>
                <a:schemeClr val="tx1"/>
              </a:solidFill>
              <a:effectLst/>
              <a:latin typeface="+mn-lt"/>
              <a:ea typeface="+mn-ea"/>
              <a:cs typeface="+mn-cs"/>
            </a:endParaRPr>
          </a:p>
          <a:p>
            <a:endParaRPr lang="ko-KR" altLang="en-US" dirty="0"/>
          </a:p>
        </p:txBody>
      </p:sp>
      <p:sp>
        <p:nvSpPr>
          <p:cNvPr id="4" name="슬라이드 번호 개체 틀 3"/>
          <p:cNvSpPr>
            <a:spLocks noGrp="1"/>
          </p:cNvSpPr>
          <p:nvPr>
            <p:ph type="sldNum" sz="quarter" idx="10"/>
          </p:nvPr>
        </p:nvSpPr>
        <p:spPr/>
        <p:txBody>
          <a:bodyPr/>
          <a:lstStyle/>
          <a:p>
            <a:fld id="{459D5D18-ADF6-4AF4-B242-65CA4199F982}" type="slidenum">
              <a:rPr lang="ko-KR" altLang="en-US" smtClean="0"/>
              <a:t>34</a:t>
            </a:fld>
            <a:endParaRPr lang="ko-KR" altLang="en-US"/>
          </a:p>
        </p:txBody>
      </p:sp>
    </p:spTree>
    <p:extLst>
      <p:ext uri="{BB962C8B-B14F-4D97-AF65-F5344CB8AC3E}">
        <p14:creationId xmlns:p14="http://schemas.microsoft.com/office/powerpoint/2010/main" val="42481141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kern="1200" dirty="0" smtClean="0">
                <a:solidFill>
                  <a:schemeClr val="tx1"/>
                </a:solidFill>
                <a:effectLst/>
                <a:latin typeface="+mn-lt"/>
                <a:ea typeface="+mn-ea"/>
                <a:cs typeface="+mn-cs"/>
              </a:rPr>
              <a:t>After that, this platform fails to catch up the sea level rise so the platform should be back – stepped and this remains rapid back stepping surface</a:t>
            </a:r>
            <a:endParaRPr lang="ko-KR" altLang="en-US" dirty="0"/>
          </a:p>
        </p:txBody>
      </p:sp>
      <p:sp>
        <p:nvSpPr>
          <p:cNvPr id="4" name="슬라이드 번호 개체 틀 3"/>
          <p:cNvSpPr>
            <a:spLocks noGrp="1"/>
          </p:cNvSpPr>
          <p:nvPr>
            <p:ph type="sldNum" sz="quarter" idx="10"/>
          </p:nvPr>
        </p:nvSpPr>
        <p:spPr/>
        <p:txBody>
          <a:bodyPr/>
          <a:lstStyle/>
          <a:p>
            <a:fld id="{459D5D18-ADF6-4AF4-B242-65CA4199F982}" type="slidenum">
              <a:rPr lang="ko-KR" altLang="en-US" smtClean="0"/>
              <a:t>35</a:t>
            </a:fld>
            <a:endParaRPr lang="ko-KR" altLang="en-US"/>
          </a:p>
        </p:txBody>
      </p:sp>
    </p:spTree>
    <p:extLst>
      <p:ext uri="{BB962C8B-B14F-4D97-AF65-F5344CB8AC3E}">
        <p14:creationId xmlns:p14="http://schemas.microsoft.com/office/powerpoint/2010/main" val="35110265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kern="1200" dirty="0" smtClean="0">
                <a:solidFill>
                  <a:schemeClr val="tx1"/>
                </a:solidFill>
                <a:effectLst/>
                <a:latin typeface="+mn-lt"/>
                <a:ea typeface="+mn-ea"/>
                <a:cs typeface="+mn-cs"/>
              </a:rPr>
              <a:t>Following</a:t>
            </a:r>
            <a:r>
              <a:rPr lang="en-US" altLang="ko-KR" sz="1200" kern="1200" baseline="0" dirty="0" smtClean="0">
                <a:solidFill>
                  <a:schemeClr val="tx1"/>
                </a:solidFill>
                <a:effectLst/>
                <a:latin typeface="+mn-lt"/>
                <a:ea typeface="+mn-ea"/>
                <a:cs typeface="+mn-cs"/>
              </a:rPr>
              <a:t> </a:t>
            </a:r>
            <a:r>
              <a:rPr lang="en-US" altLang="ko-KR" sz="1200" kern="1200" dirty="0" smtClean="0">
                <a:solidFill>
                  <a:schemeClr val="tx1"/>
                </a:solidFill>
                <a:effectLst/>
                <a:latin typeface="+mn-lt"/>
                <a:ea typeface="+mn-ea"/>
                <a:cs typeface="+mn-cs"/>
              </a:rPr>
              <a:t>that, </a:t>
            </a:r>
            <a:r>
              <a:rPr lang="en-US" altLang="ko-KR" sz="1200" kern="1200" dirty="0" err="1" smtClean="0">
                <a:solidFill>
                  <a:schemeClr val="tx1"/>
                </a:solidFill>
                <a:effectLst/>
                <a:latin typeface="+mn-lt"/>
                <a:ea typeface="+mn-ea"/>
                <a:cs typeface="+mn-cs"/>
              </a:rPr>
              <a:t>siliciclastic</a:t>
            </a:r>
            <a:r>
              <a:rPr lang="en-US" altLang="ko-KR" sz="1200" kern="1200" dirty="0" smtClean="0">
                <a:solidFill>
                  <a:schemeClr val="tx1"/>
                </a:solidFill>
                <a:effectLst/>
                <a:latin typeface="+mn-lt"/>
                <a:ea typeface="+mn-ea"/>
                <a:cs typeface="+mn-cs"/>
              </a:rPr>
              <a:t> sedimentation occurs in early HST on the</a:t>
            </a:r>
            <a:r>
              <a:rPr lang="en-US" altLang="ko-KR" sz="1200" kern="1200" baseline="0" dirty="0" smtClean="0">
                <a:solidFill>
                  <a:schemeClr val="tx1"/>
                </a:solidFill>
                <a:effectLst/>
                <a:latin typeface="+mn-lt"/>
                <a:ea typeface="+mn-ea"/>
                <a:cs typeface="+mn-cs"/>
              </a:rPr>
              <a:t> </a:t>
            </a:r>
            <a:r>
              <a:rPr lang="en-US" altLang="ko-KR" sz="1200" kern="1200" dirty="0" smtClean="0">
                <a:solidFill>
                  <a:schemeClr val="tx1"/>
                </a:solidFill>
                <a:effectLst/>
                <a:latin typeface="+mn-lt"/>
                <a:ea typeface="+mn-ea"/>
                <a:cs typeface="+mn-cs"/>
              </a:rPr>
              <a:t>maximum flooding surface</a:t>
            </a:r>
            <a:endParaRPr lang="ko-KR" altLang="en-US" dirty="0"/>
          </a:p>
        </p:txBody>
      </p:sp>
      <p:sp>
        <p:nvSpPr>
          <p:cNvPr id="4" name="슬라이드 번호 개체 틀 3"/>
          <p:cNvSpPr>
            <a:spLocks noGrp="1"/>
          </p:cNvSpPr>
          <p:nvPr>
            <p:ph type="sldNum" sz="quarter" idx="10"/>
          </p:nvPr>
        </p:nvSpPr>
        <p:spPr/>
        <p:txBody>
          <a:bodyPr/>
          <a:lstStyle/>
          <a:p>
            <a:fld id="{459D5D18-ADF6-4AF4-B242-65CA4199F982}" type="slidenum">
              <a:rPr lang="ko-KR" altLang="en-US" smtClean="0"/>
              <a:t>36</a:t>
            </a:fld>
            <a:endParaRPr lang="ko-KR" altLang="en-US"/>
          </a:p>
        </p:txBody>
      </p:sp>
    </p:spTree>
    <p:extLst>
      <p:ext uri="{BB962C8B-B14F-4D97-AF65-F5344CB8AC3E}">
        <p14:creationId xmlns:p14="http://schemas.microsoft.com/office/powerpoint/2010/main" val="101298109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kern="1200" dirty="0" smtClean="0">
                <a:solidFill>
                  <a:schemeClr val="tx1"/>
                </a:solidFill>
                <a:effectLst/>
                <a:latin typeface="+mn-lt"/>
                <a:ea typeface="+mn-ea"/>
                <a:cs typeface="+mn-cs"/>
              </a:rPr>
              <a:t>and back – stepped carbonate platform </a:t>
            </a:r>
            <a:r>
              <a:rPr lang="en-US" altLang="ko-KR" sz="1200" kern="1200" dirty="0" err="1" smtClean="0">
                <a:solidFill>
                  <a:schemeClr val="tx1"/>
                </a:solidFill>
                <a:effectLst/>
                <a:latin typeface="+mn-lt"/>
                <a:ea typeface="+mn-ea"/>
                <a:cs typeface="+mn-cs"/>
              </a:rPr>
              <a:t>progradation</a:t>
            </a:r>
            <a:r>
              <a:rPr lang="en-US" altLang="ko-KR" sz="1200" kern="1200" dirty="0" smtClean="0">
                <a:solidFill>
                  <a:schemeClr val="tx1"/>
                </a:solidFill>
                <a:effectLst/>
                <a:latin typeface="+mn-lt"/>
                <a:ea typeface="+mn-ea"/>
                <a:cs typeface="+mn-cs"/>
              </a:rPr>
              <a:t> occurs during late HST. </a:t>
            </a:r>
          </a:p>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kern="1200" dirty="0" smtClean="0">
                <a:solidFill>
                  <a:schemeClr val="tx1"/>
                </a:solidFill>
                <a:effectLst/>
                <a:latin typeface="+mn-lt"/>
                <a:ea typeface="+mn-ea"/>
                <a:cs typeface="+mn-cs"/>
              </a:rPr>
              <a:t>That’s the sequence model for the </a:t>
            </a:r>
            <a:r>
              <a:rPr lang="en-US" altLang="ko-KR" sz="1200" kern="1200" dirty="0" err="1" smtClean="0">
                <a:solidFill>
                  <a:schemeClr val="tx1"/>
                </a:solidFill>
                <a:effectLst/>
                <a:latin typeface="+mn-lt"/>
                <a:ea typeface="+mn-ea"/>
                <a:cs typeface="+mn-cs"/>
              </a:rPr>
              <a:t>Jigunsan</a:t>
            </a:r>
            <a:r>
              <a:rPr lang="en-US" altLang="ko-KR" sz="1200" kern="1200" dirty="0" smtClean="0">
                <a:solidFill>
                  <a:schemeClr val="tx1"/>
                </a:solidFill>
                <a:effectLst/>
                <a:latin typeface="+mn-lt"/>
                <a:ea typeface="+mn-ea"/>
                <a:cs typeface="+mn-cs"/>
              </a:rPr>
              <a:t> Formation.</a:t>
            </a:r>
            <a:endParaRPr lang="ko-KR" altLang="ko-KR" sz="1200" kern="1200" dirty="0" smtClean="0">
              <a:solidFill>
                <a:schemeClr val="tx1"/>
              </a:solidFill>
              <a:effectLst/>
              <a:latin typeface="+mn-lt"/>
              <a:ea typeface="+mn-ea"/>
              <a:cs typeface="+mn-cs"/>
            </a:endParaRPr>
          </a:p>
          <a:p>
            <a:endParaRPr lang="ko-KR" altLang="en-US" dirty="0"/>
          </a:p>
        </p:txBody>
      </p:sp>
      <p:sp>
        <p:nvSpPr>
          <p:cNvPr id="4" name="슬라이드 번호 개체 틀 3"/>
          <p:cNvSpPr>
            <a:spLocks noGrp="1"/>
          </p:cNvSpPr>
          <p:nvPr>
            <p:ph type="sldNum" sz="quarter" idx="10"/>
          </p:nvPr>
        </p:nvSpPr>
        <p:spPr/>
        <p:txBody>
          <a:bodyPr/>
          <a:lstStyle/>
          <a:p>
            <a:fld id="{459D5D18-ADF6-4AF4-B242-65CA4199F982}" type="slidenum">
              <a:rPr lang="ko-KR" altLang="en-US" smtClean="0"/>
              <a:t>37</a:t>
            </a:fld>
            <a:endParaRPr lang="ko-KR" altLang="en-US"/>
          </a:p>
        </p:txBody>
      </p:sp>
    </p:spTree>
    <p:extLst>
      <p:ext uri="{BB962C8B-B14F-4D97-AF65-F5344CB8AC3E}">
        <p14:creationId xmlns:p14="http://schemas.microsoft.com/office/powerpoint/2010/main" val="395962637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kern="1200" dirty="0" smtClean="0">
                <a:solidFill>
                  <a:schemeClr val="tx1"/>
                </a:solidFill>
                <a:effectLst/>
                <a:latin typeface="+mn-lt"/>
                <a:ea typeface="+mn-ea"/>
                <a:cs typeface="+mn-cs"/>
              </a:rPr>
              <a:t>You can see the picture of outcrop on the screen. </a:t>
            </a:r>
            <a:endParaRPr lang="ko-KR" altLang="ko-KR" sz="1200" kern="1200" dirty="0" smtClean="0">
              <a:solidFill>
                <a:schemeClr val="tx1"/>
              </a:solidFill>
              <a:effectLst/>
              <a:latin typeface="+mn-lt"/>
              <a:ea typeface="+mn-ea"/>
              <a:cs typeface="+mn-cs"/>
            </a:endParaRPr>
          </a:p>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kern="1200" dirty="0" smtClean="0">
                <a:solidFill>
                  <a:schemeClr val="tx1"/>
                </a:solidFill>
                <a:effectLst/>
                <a:latin typeface="+mn-lt"/>
                <a:ea typeface="+mn-ea"/>
                <a:cs typeface="+mn-cs"/>
              </a:rPr>
              <a:t>And Sequence stratigraphic framework would be like this.</a:t>
            </a:r>
            <a:endParaRPr lang="ko-KR" altLang="ko-KR" sz="1200" kern="1200" dirty="0" smtClean="0">
              <a:solidFill>
                <a:schemeClr val="tx1"/>
              </a:solidFill>
              <a:effectLst/>
              <a:latin typeface="+mn-lt"/>
              <a:ea typeface="+mn-ea"/>
              <a:cs typeface="+mn-cs"/>
            </a:endParaRPr>
          </a:p>
          <a:p>
            <a:endParaRPr lang="ko-KR" altLang="en-US" dirty="0"/>
          </a:p>
        </p:txBody>
      </p:sp>
      <p:sp>
        <p:nvSpPr>
          <p:cNvPr id="4" name="슬라이드 번호 개체 틀 3"/>
          <p:cNvSpPr>
            <a:spLocks noGrp="1"/>
          </p:cNvSpPr>
          <p:nvPr>
            <p:ph type="sldNum" sz="quarter" idx="10"/>
          </p:nvPr>
        </p:nvSpPr>
        <p:spPr/>
        <p:txBody>
          <a:bodyPr/>
          <a:lstStyle/>
          <a:p>
            <a:fld id="{459D5D18-ADF6-4AF4-B242-65CA4199F982}" type="slidenum">
              <a:rPr lang="ko-KR" altLang="en-US" smtClean="0"/>
              <a:t>38</a:t>
            </a:fld>
            <a:endParaRPr lang="ko-KR" altLang="en-US"/>
          </a:p>
        </p:txBody>
      </p:sp>
    </p:spTree>
    <p:extLst>
      <p:ext uri="{BB962C8B-B14F-4D97-AF65-F5344CB8AC3E}">
        <p14:creationId xmlns:p14="http://schemas.microsoft.com/office/powerpoint/2010/main" val="49549217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smtClean="0"/>
              <a:t>RBS is located</a:t>
            </a:r>
            <a:r>
              <a:rPr lang="en-US" altLang="ko-KR" baseline="0" dirty="0" smtClean="0"/>
              <a:t> 8 m below MFS.</a:t>
            </a:r>
            <a:endParaRPr lang="ko-KR" altLang="en-US" dirty="0"/>
          </a:p>
        </p:txBody>
      </p:sp>
      <p:sp>
        <p:nvSpPr>
          <p:cNvPr id="4" name="슬라이드 번호 개체 틀 3"/>
          <p:cNvSpPr>
            <a:spLocks noGrp="1"/>
          </p:cNvSpPr>
          <p:nvPr>
            <p:ph type="sldNum" sz="quarter" idx="10"/>
          </p:nvPr>
        </p:nvSpPr>
        <p:spPr/>
        <p:txBody>
          <a:bodyPr/>
          <a:lstStyle/>
          <a:p>
            <a:fld id="{459D5D18-ADF6-4AF4-B242-65CA4199F982}" type="slidenum">
              <a:rPr lang="ko-KR" altLang="en-US" smtClean="0"/>
              <a:t>39</a:t>
            </a:fld>
            <a:endParaRPr lang="ko-KR" altLang="en-US"/>
          </a:p>
        </p:txBody>
      </p:sp>
    </p:spTree>
    <p:extLst>
      <p:ext uri="{BB962C8B-B14F-4D97-AF65-F5344CB8AC3E}">
        <p14:creationId xmlns:p14="http://schemas.microsoft.com/office/powerpoint/2010/main" val="156342679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latinLnBrk="1"/>
            <a:r>
              <a:rPr lang="en-US" altLang="ko-KR" sz="1200" kern="1200" dirty="0" smtClean="0">
                <a:solidFill>
                  <a:schemeClr val="tx1"/>
                </a:solidFill>
                <a:effectLst/>
                <a:latin typeface="+mn-lt"/>
                <a:ea typeface="+mn-ea"/>
                <a:cs typeface="+mn-cs"/>
              </a:rPr>
              <a:t>Based on the </a:t>
            </a:r>
            <a:r>
              <a:rPr lang="en-US" altLang="ko-KR" sz="1200" kern="1200" dirty="0" err="1" smtClean="0">
                <a:solidFill>
                  <a:schemeClr val="tx1"/>
                </a:solidFill>
                <a:effectLst/>
                <a:latin typeface="+mn-lt"/>
                <a:ea typeface="+mn-ea"/>
                <a:cs typeface="+mn-cs"/>
              </a:rPr>
              <a:t>Jigunsan</a:t>
            </a:r>
            <a:r>
              <a:rPr lang="en-US" altLang="ko-KR" sz="1200" kern="1200" dirty="0" smtClean="0">
                <a:solidFill>
                  <a:schemeClr val="tx1"/>
                </a:solidFill>
                <a:effectLst/>
                <a:latin typeface="+mn-lt"/>
                <a:ea typeface="+mn-ea"/>
                <a:cs typeface="+mn-cs"/>
              </a:rPr>
              <a:t> case, we propose sequence</a:t>
            </a:r>
            <a:r>
              <a:rPr lang="en-US" altLang="ko-KR" sz="1200" kern="1200" baseline="0" dirty="0" smtClean="0">
                <a:solidFill>
                  <a:schemeClr val="tx1"/>
                </a:solidFill>
                <a:effectLst/>
                <a:latin typeface="+mn-lt"/>
                <a:ea typeface="+mn-ea"/>
                <a:cs typeface="+mn-cs"/>
              </a:rPr>
              <a:t> model for</a:t>
            </a:r>
            <a:r>
              <a:rPr lang="en-US" altLang="ko-KR" sz="1200" kern="1200" dirty="0" smtClean="0">
                <a:solidFill>
                  <a:schemeClr val="tx1"/>
                </a:solidFill>
                <a:effectLst/>
                <a:latin typeface="+mn-lt"/>
                <a:ea typeface="+mn-ea"/>
                <a:cs typeface="+mn-cs"/>
              </a:rPr>
              <a:t> mixed carbonate – </a:t>
            </a:r>
            <a:r>
              <a:rPr lang="en-US" altLang="ko-KR" sz="1200" kern="1200" dirty="0" err="1" smtClean="0">
                <a:solidFill>
                  <a:schemeClr val="tx1"/>
                </a:solidFill>
                <a:effectLst/>
                <a:latin typeface="+mn-lt"/>
                <a:ea typeface="+mn-ea"/>
                <a:cs typeface="+mn-cs"/>
              </a:rPr>
              <a:t>siliciclastic</a:t>
            </a:r>
            <a:r>
              <a:rPr lang="en-US" altLang="ko-KR" sz="1200" kern="1200" dirty="0" smtClean="0">
                <a:solidFill>
                  <a:schemeClr val="tx1"/>
                </a:solidFill>
                <a:effectLst/>
                <a:latin typeface="+mn-lt"/>
                <a:ea typeface="+mn-ea"/>
                <a:cs typeface="+mn-cs"/>
              </a:rPr>
              <a:t> ramp type platform and we focused on the MFS. </a:t>
            </a:r>
          </a:p>
          <a:p>
            <a:pPr latinLnBrk="1"/>
            <a:endParaRPr lang="en-US" altLang="ko-KR" sz="1200" kern="1200" dirty="0" smtClean="0">
              <a:solidFill>
                <a:schemeClr val="tx1"/>
              </a:solidFill>
              <a:effectLst/>
              <a:latin typeface="+mn-lt"/>
              <a:ea typeface="+mn-ea"/>
              <a:cs typeface="+mn-cs"/>
            </a:endParaRPr>
          </a:p>
        </p:txBody>
      </p:sp>
      <p:sp>
        <p:nvSpPr>
          <p:cNvPr id="4" name="슬라이드 번호 개체 틀 3"/>
          <p:cNvSpPr>
            <a:spLocks noGrp="1"/>
          </p:cNvSpPr>
          <p:nvPr>
            <p:ph type="sldNum" sz="quarter" idx="10"/>
          </p:nvPr>
        </p:nvSpPr>
        <p:spPr/>
        <p:txBody>
          <a:bodyPr/>
          <a:lstStyle/>
          <a:p>
            <a:fld id="{459D5D18-ADF6-4AF4-B242-65CA4199F982}" type="slidenum">
              <a:rPr lang="ko-KR" altLang="en-US" smtClean="0"/>
              <a:t>40</a:t>
            </a:fld>
            <a:endParaRPr lang="ko-KR" altLang="en-US"/>
          </a:p>
        </p:txBody>
      </p:sp>
    </p:spTree>
    <p:extLst>
      <p:ext uri="{BB962C8B-B14F-4D97-AF65-F5344CB8AC3E}">
        <p14:creationId xmlns:p14="http://schemas.microsoft.com/office/powerpoint/2010/main" val="374902094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latinLnBrk="1"/>
            <a:r>
              <a:rPr lang="en-US" altLang="ko-KR" sz="1200" kern="1200" dirty="0" smtClean="0">
                <a:solidFill>
                  <a:schemeClr val="tx1"/>
                </a:solidFill>
                <a:effectLst/>
                <a:latin typeface="+mn-lt"/>
                <a:ea typeface="+mn-ea"/>
                <a:cs typeface="+mn-cs"/>
              </a:rPr>
              <a:t>Maximum accommodation zone can be considered as the MFS in the carbonate depositional systems.</a:t>
            </a:r>
          </a:p>
        </p:txBody>
      </p:sp>
      <p:sp>
        <p:nvSpPr>
          <p:cNvPr id="4" name="슬라이드 번호 개체 틀 3"/>
          <p:cNvSpPr>
            <a:spLocks noGrp="1"/>
          </p:cNvSpPr>
          <p:nvPr>
            <p:ph type="sldNum" sz="quarter" idx="10"/>
          </p:nvPr>
        </p:nvSpPr>
        <p:spPr/>
        <p:txBody>
          <a:bodyPr/>
          <a:lstStyle/>
          <a:p>
            <a:fld id="{459D5D18-ADF6-4AF4-B242-65CA4199F982}" type="slidenum">
              <a:rPr lang="ko-KR" altLang="en-US" smtClean="0"/>
              <a:t>41</a:t>
            </a:fld>
            <a:endParaRPr lang="ko-KR" altLang="en-US"/>
          </a:p>
        </p:txBody>
      </p:sp>
    </p:spTree>
    <p:extLst>
      <p:ext uri="{BB962C8B-B14F-4D97-AF65-F5344CB8AC3E}">
        <p14:creationId xmlns:p14="http://schemas.microsoft.com/office/powerpoint/2010/main" val="235857631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dirty="0" smtClean="0"/>
              <a:t>And </a:t>
            </a:r>
            <a:r>
              <a:rPr lang="en-US" altLang="ko-KR" dirty="0" err="1" smtClean="0"/>
              <a:t>downlap</a:t>
            </a:r>
            <a:r>
              <a:rPr lang="en-US" altLang="ko-KR" dirty="0" smtClean="0"/>
              <a:t> surface is the MFS in the </a:t>
            </a:r>
            <a:r>
              <a:rPr lang="en-US" altLang="ko-KR" dirty="0" err="1" smtClean="0"/>
              <a:t>siliciclastic</a:t>
            </a:r>
            <a:r>
              <a:rPr lang="en-US" altLang="ko-KR" dirty="0" smtClean="0"/>
              <a:t> systems.</a:t>
            </a:r>
          </a:p>
          <a:p>
            <a:pPr latinLnBrk="1"/>
            <a:endParaRPr lang="en-US" altLang="ko-KR" sz="1200" kern="1200" dirty="0" smtClean="0">
              <a:solidFill>
                <a:schemeClr val="tx1"/>
              </a:solidFill>
              <a:effectLst/>
              <a:latin typeface="+mn-lt"/>
              <a:ea typeface="+mn-ea"/>
              <a:cs typeface="+mn-cs"/>
            </a:endParaRPr>
          </a:p>
        </p:txBody>
      </p:sp>
      <p:sp>
        <p:nvSpPr>
          <p:cNvPr id="4" name="슬라이드 번호 개체 틀 3"/>
          <p:cNvSpPr>
            <a:spLocks noGrp="1"/>
          </p:cNvSpPr>
          <p:nvPr>
            <p:ph type="sldNum" sz="quarter" idx="10"/>
          </p:nvPr>
        </p:nvSpPr>
        <p:spPr/>
        <p:txBody>
          <a:bodyPr/>
          <a:lstStyle/>
          <a:p>
            <a:fld id="{459D5D18-ADF6-4AF4-B242-65CA4199F982}" type="slidenum">
              <a:rPr lang="ko-KR" altLang="en-US" smtClean="0"/>
              <a:t>42</a:t>
            </a:fld>
            <a:endParaRPr lang="ko-KR" altLang="en-US"/>
          </a:p>
        </p:txBody>
      </p:sp>
    </p:spTree>
    <p:extLst>
      <p:ext uri="{BB962C8B-B14F-4D97-AF65-F5344CB8AC3E}">
        <p14:creationId xmlns:p14="http://schemas.microsoft.com/office/powerpoint/2010/main" val="41734058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latinLnBrk="1"/>
            <a:r>
              <a:rPr lang="en-US" altLang="ko-KR" sz="1200" kern="1200" dirty="0" smtClean="0">
                <a:solidFill>
                  <a:schemeClr val="tx1"/>
                </a:solidFill>
                <a:effectLst/>
                <a:latin typeface="+mn-lt"/>
                <a:ea typeface="+mn-ea"/>
                <a:cs typeface="+mn-cs"/>
              </a:rPr>
              <a:t>In mixed one, RBS and MFS do not take place at the same time. RBS occurs before the MFS because RBS will</a:t>
            </a:r>
            <a:r>
              <a:rPr lang="en-US" altLang="ko-KR" sz="1200" kern="1200" baseline="0" dirty="0" smtClean="0">
                <a:solidFill>
                  <a:schemeClr val="tx1"/>
                </a:solidFill>
                <a:effectLst/>
                <a:latin typeface="+mn-lt"/>
                <a:ea typeface="+mn-ea"/>
                <a:cs typeface="+mn-cs"/>
              </a:rPr>
              <a:t> show up probably at the highest</a:t>
            </a:r>
            <a:r>
              <a:rPr lang="en-US" altLang="ko-KR" sz="1200" kern="1200" dirty="0" smtClean="0">
                <a:solidFill>
                  <a:schemeClr val="tx1"/>
                </a:solidFill>
                <a:effectLst/>
                <a:latin typeface="+mn-lt"/>
                <a:ea typeface="+mn-ea"/>
                <a:cs typeface="+mn-cs"/>
              </a:rPr>
              <a:t> rate of sea level change. After this</a:t>
            </a:r>
            <a:r>
              <a:rPr lang="en-US" altLang="ko-KR" sz="1200" kern="1200" baseline="0" dirty="0" smtClean="0">
                <a:solidFill>
                  <a:schemeClr val="tx1"/>
                </a:solidFill>
                <a:effectLst/>
                <a:latin typeface="+mn-lt"/>
                <a:ea typeface="+mn-ea"/>
                <a:cs typeface="+mn-cs"/>
              </a:rPr>
              <a:t> time</a:t>
            </a:r>
            <a:r>
              <a:rPr lang="en-US" altLang="ko-KR" sz="1200" kern="1200" dirty="0" smtClean="0">
                <a:solidFill>
                  <a:schemeClr val="tx1"/>
                </a:solidFill>
                <a:effectLst/>
                <a:latin typeface="+mn-lt"/>
                <a:ea typeface="+mn-ea"/>
                <a:cs typeface="+mn-cs"/>
              </a:rPr>
              <a:t>, as the rate of sea level rise decrease, MFS takes place.</a:t>
            </a:r>
          </a:p>
          <a:p>
            <a:pPr latinLnBrk="1"/>
            <a:endParaRPr lang="ko-KR" altLang="ko-KR" sz="1200" kern="1200" dirty="0" smtClean="0">
              <a:solidFill>
                <a:schemeClr val="tx1"/>
              </a:solidFill>
              <a:effectLst/>
              <a:latin typeface="+mn-lt"/>
              <a:ea typeface="+mn-ea"/>
              <a:cs typeface="+mn-cs"/>
            </a:endParaRPr>
          </a:p>
        </p:txBody>
      </p:sp>
      <p:sp>
        <p:nvSpPr>
          <p:cNvPr id="4" name="슬라이드 번호 개체 틀 3"/>
          <p:cNvSpPr>
            <a:spLocks noGrp="1"/>
          </p:cNvSpPr>
          <p:nvPr>
            <p:ph type="sldNum" sz="quarter" idx="10"/>
          </p:nvPr>
        </p:nvSpPr>
        <p:spPr/>
        <p:txBody>
          <a:bodyPr/>
          <a:lstStyle/>
          <a:p>
            <a:fld id="{459D5D18-ADF6-4AF4-B242-65CA4199F982}" type="slidenum">
              <a:rPr lang="ko-KR" altLang="en-US" smtClean="0"/>
              <a:t>43</a:t>
            </a:fld>
            <a:endParaRPr lang="ko-KR" altLang="en-US"/>
          </a:p>
        </p:txBody>
      </p:sp>
    </p:spTree>
    <p:extLst>
      <p:ext uri="{BB962C8B-B14F-4D97-AF65-F5344CB8AC3E}">
        <p14:creationId xmlns:p14="http://schemas.microsoft.com/office/powerpoint/2010/main" val="36245785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latinLnBrk="1"/>
            <a:r>
              <a:rPr lang="en-US" altLang="ko-KR" sz="1200" kern="1200" dirty="0" smtClean="0">
                <a:solidFill>
                  <a:schemeClr val="tx1"/>
                </a:solidFill>
                <a:effectLst/>
                <a:latin typeface="+mn-lt"/>
                <a:ea typeface="+mn-ea"/>
                <a:cs typeface="+mn-cs"/>
              </a:rPr>
              <a:t>This time interval representing late TST between RBS and MFS makes distinctive deposits containing a lot of organic matters.</a:t>
            </a:r>
            <a:endParaRPr lang="ko-KR" altLang="ko-KR" sz="1200" kern="1200" dirty="0" smtClean="0">
              <a:solidFill>
                <a:schemeClr val="tx1"/>
              </a:solidFill>
              <a:effectLst/>
              <a:latin typeface="+mn-lt"/>
              <a:ea typeface="+mn-ea"/>
              <a:cs typeface="+mn-cs"/>
            </a:endParaRPr>
          </a:p>
          <a:p>
            <a:endParaRPr lang="ko-KR" altLang="en-US" dirty="0"/>
          </a:p>
        </p:txBody>
      </p:sp>
      <p:sp>
        <p:nvSpPr>
          <p:cNvPr id="4" name="슬라이드 번호 개체 틀 3"/>
          <p:cNvSpPr>
            <a:spLocks noGrp="1"/>
          </p:cNvSpPr>
          <p:nvPr>
            <p:ph type="sldNum" sz="quarter" idx="10"/>
          </p:nvPr>
        </p:nvSpPr>
        <p:spPr/>
        <p:txBody>
          <a:bodyPr/>
          <a:lstStyle/>
          <a:p>
            <a:fld id="{459D5D18-ADF6-4AF4-B242-65CA4199F982}" type="slidenum">
              <a:rPr lang="ko-KR" altLang="en-US" smtClean="0"/>
              <a:t>44</a:t>
            </a:fld>
            <a:endParaRPr lang="ko-KR" altLang="en-US"/>
          </a:p>
        </p:txBody>
      </p:sp>
    </p:spTree>
    <p:extLst>
      <p:ext uri="{BB962C8B-B14F-4D97-AF65-F5344CB8AC3E}">
        <p14:creationId xmlns:p14="http://schemas.microsoft.com/office/powerpoint/2010/main" val="62239914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kern="1200" dirty="0" smtClean="0">
                <a:solidFill>
                  <a:schemeClr val="tx1"/>
                </a:solidFill>
                <a:effectLst/>
                <a:latin typeface="+mn-lt"/>
                <a:ea typeface="+mn-ea"/>
                <a:cs typeface="+mn-cs"/>
              </a:rPr>
              <a:t>Late TST between RBS and MFS shows specific geochemical and TOC characters like on the screen.</a:t>
            </a:r>
            <a:endParaRPr lang="ko-KR" altLang="ko-KR" sz="1200" kern="1200" dirty="0" smtClean="0">
              <a:solidFill>
                <a:schemeClr val="tx1"/>
              </a:solidFill>
              <a:effectLst/>
              <a:latin typeface="+mn-lt"/>
              <a:ea typeface="+mn-ea"/>
              <a:cs typeface="+mn-cs"/>
            </a:endParaRPr>
          </a:p>
          <a:p>
            <a:endParaRPr lang="ko-KR" altLang="en-US" dirty="0"/>
          </a:p>
        </p:txBody>
      </p:sp>
      <p:sp>
        <p:nvSpPr>
          <p:cNvPr id="4" name="슬라이드 번호 개체 틀 3"/>
          <p:cNvSpPr>
            <a:spLocks noGrp="1"/>
          </p:cNvSpPr>
          <p:nvPr>
            <p:ph type="sldNum" sz="quarter" idx="10"/>
          </p:nvPr>
        </p:nvSpPr>
        <p:spPr/>
        <p:txBody>
          <a:bodyPr/>
          <a:lstStyle/>
          <a:p>
            <a:fld id="{459D5D18-ADF6-4AF4-B242-65CA4199F982}" type="slidenum">
              <a:rPr lang="ko-KR" altLang="en-US" smtClean="0"/>
              <a:t>45</a:t>
            </a:fld>
            <a:endParaRPr lang="ko-KR" altLang="en-US"/>
          </a:p>
        </p:txBody>
      </p:sp>
    </p:spTree>
    <p:extLst>
      <p:ext uri="{BB962C8B-B14F-4D97-AF65-F5344CB8AC3E}">
        <p14:creationId xmlns:p14="http://schemas.microsoft.com/office/powerpoint/2010/main" val="66353688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smtClean="0"/>
              <a:t>In</a:t>
            </a:r>
            <a:r>
              <a:rPr lang="en-US" altLang="ko-KR" baseline="0" dirty="0" smtClean="0"/>
              <a:t> detail, t</a:t>
            </a:r>
            <a:r>
              <a:rPr lang="en-US" altLang="ko-KR" dirty="0" smtClean="0"/>
              <a:t>he OC of this black shale which is the late TST deposits is likely to be composed of the benthic dominated organisms, unlike the one after the </a:t>
            </a:r>
            <a:r>
              <a:rPr lang="en-US" altLang="ko-KR" baseline="0" dirty="0" smtClean="0"/>
              <a:t> </a:t>
            </a:r>
            <a:r>
              <a:rPr lang="en-US" altLang="ko-KR" dirty="0" smtClean="0"/>
              <a:t>Paleozoic. Benthic organisms thrived more than planktonic organisms during the Paleozoic, such that living organisms converged on the seabed and were located above the fair-weather wave base, around the base of light. This seabed would have been supplied with sufficient oxygen to degrade most of the organic matter. Therefore, organic matter may have been preserved in the offshore transition zone near the storm wave base, but not at the deeper seabed, because living organisms could not have been present.</a:t>
            </a:r>
            <a:endParaRPr lang="ko-KR" altLang="en-US" dirty="0"/>
          </a:p>
        </p:txBody>
      </p:sp>
      <p:sp>
        <p:nvSpPr>
          <p:cNvPr id="4" name="슬라이드 번호 개체 틀 3"/>
          <p:cNvSpPr>
            <a:spLocks noGrp="1"/>
          </p:cNvSpPr>
          <p:nvPr>
            <p:ph type="sldNum" sz="quarter" idx="10"/>
          </p:nvPr>
        </p:nvSpPr>
        <p:spPr/>
        <p:txBody>
          <a:bodyPr/>
          <a:lstStyle/>
          <a:p>
            <a:fld id="{459D5D18-ADF6-4AF4-B242-65CA4199F982}" type="slidenum">
              <a:rPr lang="ko-KR" altLang="en-US" smtClean="0"/>
              <a:t>46</a:t>
            </a:fld>
            <a:endParaRPr lang="ko-KR" altLang="en-US"/>
          </a:p>
        </p:txBody>
      </p:sp>
    </p:spTree>
    <p:extLst>
      <p:ext uri="{BB962C8B-B14F-4D97-AF65-F5344CB8AC3E}">
        <p14:creationId xmlns:p14="http://schemas.microsoft.com/office/powerpoint/2010/main" val="304372714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smtClean="0"/>
              <a:t>Ae you saw</a:t>
            </a:r>
            <a:r>
              <a:rPr lang="en-US" altLang="ko-KR" baseline="0" dirty="0" smtClean="0"/>
              <a:t> that</a:t>
            </a:r>
            <a:r>
              <a:rPr lang="en-US" altLang="ko-KR" dirty="0" smtClean="0"/>
              <a:t>,</a:t>
            </a:r>
            <a:r>
              <a:rPr lang="en-US" altLang="ko-KR" baseline="0" dirty="0" smtClean="0"/>
              <a:t> the</a:t>
            </a:r>
            <a:r>
              <a:rPr lang="en-US" altLang="ko-KR" dirty="0" smtClean="0"/>
              <a:t> preservation of OC in the Early Paleozoic deposits strongly depended on water depth; so, the MFS can show very low OC values in response to deep-water conditions, even for low sedimentation, because the OC supply would have been limited by the presence of deep water. The stratigraphic interval formed in the offshore transition zone, which can be above or below the MFS, can show a high OC content caused by the flourishing of </a:t>
            </a:r>
            <a:r>
              <a:rPr lang="en-US" altLang="ko-KR" dirty="0" err="1" smtClean="0"/>
              <a:t>benthick</a:t>
            </a:r>
            <a:r>
              <a:rPr lang="en-US" altLang="ko-KR" dirty="0" smtClean="0"/>
              <a:t> life and a relatively low sedimentation rate.</a:t>
            </a:r>
            <a:endParaRPr lang="ko-KR" altLang="en-US" dirty="0"/>
          </a:p>
        </p:txBody>
      </p:sp>
      <p:sp>
        <p:nvSpPr>
          <p:cNvPr id="4" name="슬라이드 번호 개체 틀 3"/>
          <p:cNvSpPr>
            <a:spLocks noGrp="1"/>
          </p:cNvSpPr>
          <p:nvPr>
            <p:ph type="sldNum" sz="quarter" idx="10"/>
          </p:nvPr>
        </p:nvSpPr>
        <p:spPr/>
        <p:txBody>
          <a:bodyPr/>
          <a:lstStyle/>
          <a:p>
            <a:fld id="{459D5D18-ADF6-4AF4-B242-65CA4199F982}" type="slidenum">
              <a:rPr lang="ko-KR" altLang="en-US" smtClean="0"/>
              <a:t>47</a:t>
            </a:fld>
            <a:endParaRPr lang="ko-KR" altLang="en-US"/>
          </a:p>
        </p:txBody>
      </p:sp>
    </p:spTree>
    <p:extLst>
      <p:ext uri="{BB962C8B-B14F-4D97-AF65-F5344CB8AC3E}">
        <p14:creationId xmlns:p14="http://schemas.microsoft.com/office/powerpoint/2010/main" val="38674392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dirty="0" smtClean="0">
                <a:ln>
                  <a:solidFill>
                    <a:schemeClr val="accent4"/>
                  </a:solidFill>
                </a:ln>
                <a:solidFill>
                  <a:schemeClr val="accent4"/>
                </a:solidFill>
              </a:rPr>
              <a:t>Consequently, the stratigraphic interval near RBS below MFS can show a higher</a:t>
            </a:r>
            <a:r>
              <a:rPr lang="ko-KR" altLang="en-US" sz="1200" dirty="0" smtClean="0">
                <a:ln>
                  <a:solidFill>
                    <a:schemeClr val="accent4"/>
                  </a:solidFill>
                </a:ln>
                <a:solidFill>
                  <a:schemeClr val="accent4"/>
                </a:solidFill>
              </a:rPr>
              <a:t> </a:t>
            </a:r>
            <a:r>
              <a:rPr lang="en-US" altLang="ko-KR" sz="1200" dirty="0" smtClean="0">
                <a:ln>
                  <a:solidFill>
                    <a:schemeClr val="accent4"/>
                  </a:solidFill>
                </a:ln>
                <a:solidFill>
                  <a:schemeClr val="accent4"/>
                </a:solidFill>
              </a:rPr>
              <a:t>OC content caused by the flourishing of benthic life and a relatively low sedimentation rate.</a:t>
            </a:r>
            <a:endParaRPr lang="ko-KR" altLang="en-US" sz="1200" dirty="0" smtClean="0">
              <a:ln>
                <a:solidFill>
                  <a:schemeClr val="accent4"/>
                </a:solidFill>
              </a:ln>
              <a:solidFill>
                <a:schemeClr val="accent4"/>
              </a:solidFill>
            </a:endParaRPr>
          </a:p>
          <a:p>
            <a:endParaRPr lang="ko-KR" altLang="en-US" dirty="0"/>
          </a:p>
        </p:txBody>
      </p:sp>
      <p:sp>
        <p:nvSpPr>
          <p:cNvPr id="4" name="슬라이드 번호 개체 틀 3"/>
          <p:cNvSpPr>
            <a:spLocks noGrp="1"/>
          </p:cNvSpPr>
          <p:nvPr>
            <p:ph type="sldNum" sz="quarter" idx="10"/>
          </p:nvPr>
        </p:nvSpPr>
        <p:spPr/>
        <p:txBody>
          <a:bodyPr/>
          <a:lstStyle/>
          <a:p>
            <a:fld id="{459D5D18-ADF6-4AF4-B242-65CA4199F982}" type="slidenum">
              <a:rPr lang="ko-KR" altLang="en-US" smtClean="0"/>
              <a:t>48</a:t>
            </a:fld>
            <a:endParaRPr lang="ko-KR" altLang="en-US"/>
          </a:p>
        </p:txBody>
      </p:sp>
    </p:spTree>
    <p:extLst>
      <p:ext uri="{BB962C8B-B14F-4D97-AF65-F5344CB8AC3E}">
        <p14:creationId xmlns:p14="http://schemas.microsoft.com/office/powerpoint/2010/main" val="184071824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kern="1200" dirty="0" smtClean="0">
                <a:solidFill>
                  <a:schemeClr val="tx1"/>
                </a:solidFill>
                <a:effectLst/>
                <a:latin typeface="+mn-lt"/>
                <a:ea typeface="+mn-ea"/>
                <a:cs typeface="+mn-cs"/>
              </a:rPr>
              <a:t>Let me sum up the main points. First, there are two key surfaces between TST and HST in the mixed platforms. </a:t>
            </a:r>
          </a:p>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kern="1200" dirty="0" smtClean="0">
                <a:solidFill>
                  <a:schemeClr val="tx1"/>
                </a:solidFill>
                <a:effectLst/>
                <a:latin typeface="+mn-lt"/>
                <a:ea typeface="+mn-ea"/>
                <a:cs typeface="+mn-cs"/>
              </a:rPr>
              <a:t>Second, these two surfaces does not coincide in the mixed platforms so this stratigraphic interval makes distinctive deposits within the late TST </a:t>
            </a:r>
          </a:p>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kern="1200" dirty="0" smtClean="0">
                <a:solidFill>
                  <a:schemeClr val="tx1"/>
                </a:solidFill>
                <a:effectLst/>
                <a:latin typeface="+mn-lt"/>
                <a:ea typeface="+mn-ea"/>
                <a:cs typeface="+mn-cs"/>
              </a:rPr>
              <a:t>Lastly, This deposits can preserve much OC</a:t>
            </a:r>
            <a:endParaRPr lang="ko-KR" altLang="ko-KR" sz="1200" kern="1200" dirty="0" smtClean="0">
              <a:solidFill>
                <a:schemeClr val="tx1"/>
              </a:solidFill>
              <a:effectLst/>
              <a:latin typeface="+mn-lt"/>
              <a:ea typeface="+mn-ea"/>
              <a:cs typeface="+mn-cs"/>
            </a:endParaRPr>
          </a:p>
          <a:p>
            <a:endParaRPr lang="ko-KR" altLang="en-US" dirty="0"/>
          </a:p>
        </p:txBody>
      </p:sp>
      <p:sp>
        <p:nvSpPr>
          <p:cNvPr id="4" name="슬라이드 번호 개체 틀 3"/>
          <p:cNvSpPr>
            <a:spLocks noGrp="1"/>
          </p:cNvSpPr>
          <p:nvPr>
            <p:ph type="sldNum" sz="quarter" idx="10"/>
          </p:nvPr>
        </p:nvSpPr>
        <p:spPr/>
        <p:txBody>
          <a:bodyPr/>
          <a:lstStyle/>
          <a:p>
            <a:fld id="{459D5D18-ADF6-4AF4-B242-65CA4199F982}" type="slidenum">
              <a:rPr lang="ko-KR" altLang="en-US" smtClean="0"/>
              <a:t>49</a:t>
            </a:fld>
            <a:endParaRPr lang="ko-KR" altLang="en-US"/>
          </a:p>
        </p:txBody>
      </p:sp>
    </p:spTree>
    <p:extLst>
      <p:ext uri="{BB962C8B-B14F-4D97-AF65-F5344CB8AC3E}">
        <p14:creationId xmlns:p14="http://schemas.microsoft.com/office/powerpoint/2010/main" val="987577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kern="1200" dirty="0" smtClean="0">
                <a:solidFill>
                  <a:schemeClr val="tx1"/>
                </a:solidFill>
                <a:effectLst/>
                <a:latin typeface="+mn-lt"/>
                <a:ea typeface="+mn-ea"/>
                <a:cs typeface="+mn-cs"/>
              </a:rPr>
              <a:t>In short, not only condensed section has the high source rock potential but where below MFS can show high source rock potential in mixed depositional systems.</a:t>
            </a:r>
            <a:endParaRPr lang="ko-KR" altLang="ko-KR" sz="1200" kern="1200" dirty="0" smtClean="0">
              <a:solidFill>
                <a:schemeClr val="tx1"/>
              </a:solidFill>
              <a:effectLst/>
              <a:latin typeface="+mn-lt"/>
              <a:ea typeface="+mn-ea"/>
              <a:cs typeface="+mn-cs"/>
            </a:endParaRPr>
          </a:p>
          <a:p>
            <a:endParaRPr lang="ko-KR" altLang="en-US" dirty="0"/>
          </a:p>
        </p:txBody>
      </p:sp>
      <p:sp>
        <p:nvSpPr>
          <p:cNvPr id="4" name="슬라이드 번호 개체 틀 3"/>
          <p:cNvSpPr>
            <a:spLocks noGrp="1"/>
          </p:cNvSpPr>
          <p:nvPr>
            <p:ph type="sldNum" sz="quarter" idx="10"/>
          </p:nvPr>
        </p:nvSpPr>
        <p:spPr/>
        <p:txBody>
          <a:bodyPr/>
          <a:lstStyle/>
          <a:p>
            <a:fld id="{459D5D18-ADF6-4AF4-B242-65CA4199F982}" type="slidenum">
              <a:rPr lang="ko-KR" altLang="en-US" smtClean="0"/>
              <a:t>50</a:t>
            </a:fld>
            <a:endParaRPr lang="ko-KR" altLang="en-US"/>
          </a:p>
        </p:txBody>
      </p:sp>
    </p:spTree>
    <p:extLst>
      <p:ext uri="{BB962C8B-B14F-4D97-AF65-F5344CB8AC3E}">
        <p14:creationId xmlns:p14="http://schemas.microsoft.com/office/powerpoint/2010/main" val="317849203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kern="1200" dirty="0" smtClean="0">
                <a:solidFill>
                  <a:schemeClr val="tx1"/>
                </a:solidFill>
                <a:effectLst/>
                <a:latin typeface="+mn-lt"/>
                <a:ea typeface="+mn-ea"/>
                <a:cs typeface="+mn-cs"/>
              </a:rPr>
              <a:t>That ends my talk, thank you.</a:t>
            </a:r>
            <a:endParaRPr lang="ko-KR" altLang="ko-KR" sz="1200" kern="1200" dirty="0" smtClean="0">
              <a:solidFill>
                <a:schemeClr val="tx1"/>
              </a:solidFill>
              <a:effectLst/>
              <a:latin typeface="+mn-lt"/>
              <a:ea typeface="+mn-ea"/>
              <a:cs typeface="+mn-cs"/>
            </a:endParaRPr>
          </a:p>
          <a:p>
            <a:endParaRPr lang="ko-KR" altLang="en-US" dirty="0"/>
          </a:p>
        </p:txBody>
      </p:sp>
      <p:sp>
        <p:nvSpPr>
          <p:cNvPr id="4" name="슬라이드 번호 개체 틀 3"/>
          <p:cNvSpPr>
            <a:spLocks noGrp="1"/>
          </p:cNvSpPr>
          <p:nvPr>
            <p:ph type="sldNum" sz="quarter" idx="10"/>
          </p:nvPr>
        </p:nvSpPr>
        <p:spPr/>
        <p:txBody>
          <a:bodyPr/>
          <a:lstStyle/>
          <a:p>
            <a:fld id="{459D5D18-ADF6-4AF4-B242-65CA4199F982}" type="slidenum">
              <a:rPr lang="ko-KR" altLang="en-US" smtClean="0"/>
              <a:t>51</a:t>
            </a:fld>
            <a:endParaRPr lang="ko-KR" altLang="en-US"/>
          </a:p>
        </p:txBody>
      </p:sp>
    </p:spTree>
    <p:extLst>
      <p:ext uri="{BB962C8B-B14F-4D97-AF65-F5344CB8AC3E}">
        <p14:creationId xmlns:p14="http://schemas.microsoft.com/office/powerpoint/2010/main" val="284163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ko-KR" altLang="en-US" smtClean="0"/>
              <a:t>마스터 제목 스타일 편집</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smtClean="0"/>
              <a:t>마스터 부제목 스타일 편집</a:t>
            </a:r>
            <a:endParaRPr lang="en-US" dirty="0"/>
          </a:p>
        </p:txBody>
      </p:sp>
      <p:sp>
        <p:nvSpPr>
          <p:cNvPr id="4" name="Date Placeholder 3"/>
          <p:cNvSpPr>
            <a:spLocks noGrp="1"/>
          </p:cNvSpPr>
          <p:nvPr>
            <p:ph type="dt" sz="half" idx="10"/>
          </p:nvPr>
        </p:nvSpPr>
        <p:spPr/>
        <p:txBody>
          <a:bodyPr/>
          <a:lstStyle/>
          <a:p>
            <a:fld id="{A6C4F4CA-C158-4DE6-9C72-73C2B1D8F45A}" type="datetimeFigureOut">
              <a:rPr lang="ko-KR" altLang="en-US" smtClean="0"/>
              <a:t>2014-10-28</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52B46A52-EB5C-42B6-941A-C6A6E462E4BB}" type="slidenum">
              <a:rPr lang="ko-KR" altLang="en-US" smtClean="0"/>
              <a:t>‹#›</a:t>
            </a:fld>
            <a:endParaRPr lang="ko-KR" altLang="en-US"/>
          </a:p>
        </p:txBody>
      </p:sp>
    </p:spTree>
    <p:extLst>
      <p:ext uri="{BB962C8B-B14F-4D97-AF65-F5344CB8AC3E}">
        <p14:creationId xmlns:p14="http://schemas.microsoft.com/office/powerpoint/2010/main" val="225827737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smtClean="0"/>
              <a:t>마스터 제목 스타일 편집</a:t>
            </a:r>
            <a:endParaRPr lang="en-US" dirty="0"/>
          </a:p>
        </p:txBody>
      </p:sp>
      <p:sp>
        <p:nvSpPr>
          <p:cNvPr id="3" name="Content Placeholder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4" name="Date Placeholder 3"/>
          <p:cNvSpPr>
            <a:spLocks noGrp="1"/>
          </p:cNvSpPr>
          <p:nvPr>
            <p:ph type="dt" sz="half" idx="10"/>
          </p:nvPr>
        </p:nvSpPr>
        <p:spPr/>
        <p:txBody>
          <a:bodyPr/>
          <a:lstStyle/>
          <a:p>
            <a:fld id="{A6C4F4CA-C158-4DE6-9C72-73C2B1D8F45A}" type="datetimeFigureOut">
              <a:rPr lang="ko-KR" altLang="en-US" smtClean="0"/>
              <a:t>2014-10-28</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52B46A52-EB5C-42B6-941A-C6A6E462E4BB}" type="slidenum">
              <a:rPr lang="ko-KR" altLang="en-US" smtClean="0"/>
              <a:t>‹#›</a:t>
            </a:fld>
            <a:endParaRPr lang="ko-KR" altLang="en-US"/>
          </a:p>
        </p:txBody>
      </p:sp>
      <p:sp>
        <p:nvSpPr>
          <p:cNvPr id="7" name="직사각형 6"/>
          <p:cNvSpPr/>
          <p:nvPr userDrawn="1"/>
        </p:nvSpPr>
        <p:spPr>
          <a:xfrm>
            <a:off x="0" y="0"/>
            <a:ext cx="9144000" cy="587375"/>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pic>
        <p:nvPicPr>
          <p:cNvPr id="8" name="그림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153468" y="6522502"/>
            <a:ext cx="1990532" cy="328277"/>
          </a:xfrm>
          <a:prstGeom prst="rect">
            <a:avLst/>
          </a:prstGeom>
        </p:spPr>
      </p:pic>
    </p:spTree>
    <p:extLst>
      <p:ext uri="{BB962C8B-B14F-4D97-AF65-F5344CB8AC3E}">
        <p14:creationId xmlns:p14="http://schemas.microsoft.com/office/powerpoint/2010/main" val="78619328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ko-KR" altLang="en-US" smtClean="0"/>
              <a:t>마스터 제목 스타일 편집</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smtClean="0"/>
              <a:t>마스터 텍스트 스타일을 편집합니다</a:t>
            </a:r>
          </a:p>
        </p:txBody>
      </p:sp>
      <p:sp>
        <p:nvSpPr>
          <p:cNvPr id="4" name="Date Placeholder 3"/>
          <p:cNvSpPr>
            <a:spLocks noGrp="1"/>
          </p:cNvSpPr>
          <p:nvPr>
            <p:ph type="dt" sz="half" idx="10"/>
          </p:nvPr>
        </p:nvSpPr>
        <p:spPr/>
        <p:txBody>
          <a:bodyPr/>
          <a:lstStyle/>
          <a:p>
            <a:fld id="{A6C4F4CA-C158-4DE6-9C72-73C2B1D8F45A}" type="datetimeFigureOut">
              <a:rPr lang="ko-KR" altLang="en-US" smtClean="0"/>
              <a:t>2014-10-28</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52B46A52-EB5C-42B6-941A-C6A6E462E4BB}" type="slidenum">
              <a:rPr lang="ko-KR" altLang="en-US" smtClean="0"/>
              <a:t>‹#›</a:t>
            </a:fld>
            <a:endParaRPr lang="ko-KR" altLang="en-US"/>
          </a:p>
        </p:txBody>
      </p:sp>
      <p:sp>
        <p:nvSpPr>
          <p:cNvPr id="7" name="직사각형 6"/>
          <p:cNvSpPr/>
          <p:nvPr userDrawn="1"/>
        </p:nvSpPr>
        <p:spPr>
          <a:xfrm>
            <a:off x="0" y="0"/>
            <a:ext cx="9144000" cy="587375"/>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pic>
        <p:nvPicPr>
          <p:cNvPr id="8" name="그림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153468" y="6522502"/>
            <a:ext cx="1990532" cy="328277"/>
          </a:xfrm>
          <a:prstGeom prst="rect">
            <a:avLst/>
          </a:prstGeom>
        </p:spPr>
      </p:pic>
    </p:spTree>
    <p:extLst>
      <p:ext uri="{BB962C8B-B14F-4D97-AF65-F5344CB8AC3E}">
        <p14:creationId xmlns:p14="http://schemas.microsoft.com/office/powerpoint/2010/main" val="38333086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smtClean="0"/>
              <a:t>마스터 제목 스타일 편집</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5" name="Date Placeholder 4"/>
          <p:cNvSpPr>
            <a:spLocks noGrp="1"/>
          </p:cNvSpPr>
          <p:nvPr>
            <p:ph type="dt" sz="half" idx="10"/>
          </p:nvPr>
        </p:nvSpPr>
        <p:spPr/>
        <p:txBody>
          <a:bodyPr/>
          <a:lstStyle/>
          <a:p>
            <a:fld id="{A6C4F4CA-C158-4DE6-9C72-73C2B1D8F45A}" type="datetimeFigureOut">
              <a:rPr lang="ko-KR" altLang="en-US" smtClean="0"/>
              <a:t>2014-10-28</a:t>
            </a:fld>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52B46A52-EB5C-42B6-941A-C6A6E462E4BB}" type="slidenum">
              <a:rPr lang="ko-KR" altLang="en-US" smtClean="0"/>
              <a:t>‹#›</a:t>
            </a:fld>
            <a:endParaRPr lang="ko-KR" altLang="en-US"/>
          </a:p>
        </p:txBody>
      </p:sp>
      <p:sp>
        <p:nvSpPr>
          <p:cNvPr id="8" name="직사각형 7"/>
          <p:cNvSpPr/>
          <p:nvPr userDrawn="1"/>
        </p:nvSpPr>
        <p:spPr>
          <a:xfrm>
            <a:off x="0" y="0"/>
            <a:ext cx="9144000" cy="587375"/>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pic>
        <p:nvPicPr>
          <p:cNvPr id="9" name="그림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153468" y="6522502"/>
            <a:ext cx="1990532" cy="328277"/>
          </a:xfrm>
          <a:prstGeom prst="rect">
            <a:avLst/>
          </a:prstGeom>
        </p:spPr>
      </p:pic>
    </p:spTree>
    <p:extLst>
      <p:ext uri="{BB962C8B-B14F-4D97-AF65-F5344CB8AC3E}">
        <p14:creationId xmlns:p14="http://schemas.microsoft.com/office/powerpoint/2010/main" val="3417667091"/>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ko-KR" altLang="en-US" smtClean="0"/>
              <a:t>마스터 제목 스타일 편집</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Content Placeholder 3"/>
          <p:cNvSpPr>
            <a:spLocks noGrp="1"/>
          </p:cNvSpPr>
          <p:nvPr>
            <p:ph sz="half" idx="2"/>
          </p:nvPr>
        </p:nvSpPr>
        <p:spPr>
          <a:xfrm>
            <a:off x="629842" y="2505075"/>
            <a:ext cx="3868340" cy="3684588"/>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Content Placeholder 5"/>
          <p:cNvSpPr>
            <a:spLocks noGrp="1"/>
          </p:cNvSpPr>
          <p:nvPr>
            <p:ph sz="quarter" idx="4"/>
          </p:nvPr>
        </p:nvSpPr>
        <p:spPr>
          <a:xfrm>
            <a:off x="4629150" y="2505075"/>
            <a:ext cx="3887391" cy="3684588"/>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7" name="Date Placeholder 6"/>
          <p:cNvSpPr>
            <a:spLocks noGrp="1"/>
          </p:cNvSpPr>
          <p:nvPr>
            <p:ph type="dt" sz="half" idx="10"/>
          </p:nvPr>
        </p:nvSpPr>
        <p:spPr/>
        <p:txBody>
          <a:bodyPr/>
          <a:lstStyle/>
          <a:p>
            <a:fld id="{A6C4F4CA-C158-4DE6-9C72-73C2B1D8F45A}" type="datetimeFigureOut">
              <a:rPr lang="ko-KR" altLang="en-US" smtClean="0"/>
              <a:t>2014-10-28</a:t>
            </a:fld>
            <a:endParaRPr lang="ko-KR" altLang="en-US"/>
          </a:p>
        </p:txBody>
      </p:sp>
      <p:sp>
        <p:nvSpPr>
          <p:cNvPr id="8" name="Footer Placeholder 7"/>
          <p:cNvSpPr>
            <a:spLocks noGrp="1"/>
          </p:cNvSpPr>
          <p:nvPr>
            <p:ph type="ftr" sz="quarter" idx="11"/>
          </p:nvPr>
        </p:nvSpPr>
        <p:spPr/>
        <p:txBody>
          <a:bodyPr/>
          <a:lstStyle/>
          <a:p>
            <a:endParaRPr lang="ko-KR" altLang="en-US"/>
          </a:p>
        </p:txBody>
      </p:sp>
      <p:sp>
        <p:nvSpPr>
          <p:cNvPr id="9" name="Slide Number Placeholder 8"/>
          <p:cNvSpPr>
            <a:spLocks noGrp="1"/>
          </p:cNvSpPr>
          <p:nvPr>
            <p:ph type="sldNum" sz="quarter" idx="12"/>
          </p:nvPr>
        </p:nvSpPr>
        <p:spPr/>
        <p:txBody>
          <a:bodyPr/>
          <a:lstStyle/>
          <a:p>
            <a:fld id="{52B46A52-EB5C-42B6-941A-C6A6E462E4BB}" type="slidenum">
              <a:rPr lang="ko-KR" altLang="en-US" smtClean="0"/>
              <a:t>‹#›</a:t>
            </a:fld>
            <a:endParaRPr lang="ko-KR" altLang="en-US"/>
          </a:p>
        </p:txBody>
      </p:sp>
      <p:sp>
        <p:nvSpPr>
          <p:cNvPr id="10" name="직사각형 9"/>
          <p:cNvSpPr/>
          <p:nvPr userDrawn="1"/>
        </p:nvSpPr>
        <p:spPr>
          <a:xfrm>
            <a:off x="0" y="0"/>
            <a:ext cx="9144000" cy="587375"/>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pic>
        <p:nvPicPr>
          <p:cNvPr id="11" name="그림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153468" y="6522502"/>
            <a:ext cx="1990532" cy="328277"/>
          </a:xfrm>
          <a:prstGeom prst="rect">
            <a:avLst/>
          </a:prstGeom>
        </p:spPr>
      </p:pic>
    </p:spTree>
    <p:extLst>
      <p:ext uri="{BB962C8B-B14F-4D97-AF65-F5344CB8AC3E}">
        <p14:creationId xmlns:p14="http://schemas.microsoft.com/office/powerpoint/2010/main" val="331316986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smtClean="0"/>
              <a:t>마스터 제목 스타일 편집</a:t>
            </a:r>
            <a:endParaRPr lang="en-US" dirty="0"/>
          </a:p>
        </p:txBody>
      </p:sp>
      <p:sp>
        <p:nvSpPr>
          <p:cNvPr id="3" name="Date Placeholder 2"/>
          <p:cNvSpPr>
            <a:spLocks noGrp="1"/>
          </p:cNvSpPr>
          <p:nvPr>
            <p:ph type="dt" sz="half" idx="10"/>
          </p:nvPr>
        </p:nvSpPr>
        <p:spPr/>
        <p:txBody>
          <a:bodyPr/>
          <a:lstStyle/>
          <a:p>
            <a:fld id="{A6C4F4CA-C158-4DE6-9C72-73C2B1D8F45A}" type="datetimeFigureOut">
              <a:rPr lang="ko-KR" altLang="en-US" smtClean="0"/>
              <a:t>2014-10-28</a:t>
            </a:fld>
            <a:endParaRPr lang="ko-KR" altLang="en-US"/>
          </a:p>
        </p:txBody>
      </p:sp>
      <p:sp>
        <p:nvSpPr>
          <p:cNvPr id="4" name="Footer Placeholder 3"/>
          <p:cNvSpPr>
            <a:spLocks noGrp="1"/>
          </p:cNvSpPr>
          <p:nvPr>
            <p:ph type="ftr" sz="quarter" idx="11"/>
          </p:nvPr>
        </p:nvSpPr>
        <p:spPr/>
        <p:txBody>
          <a:bodyPr/>
          <a:lstStyle/>
          <a:p>
            <a:endParaRPr lang="ko-KR" altLang="en-US"/>
          </a:p>
        </p:txBody>
      </p:sp>
      <p:sp>
        <p:nvSpPr>
          <p:cNvPr id="5" name="Slide Number Placeholder 4"/>
          <p:cNvSpPr>
            <a:spLocks noGrp="1"/>
          </p:cNvSpPr>
          <p:nvPr>
            <p:ph type="sldNum" sz="quarter" idx="12"/>
          </p:nvPr>
        </p:nvSpPr>
        <p:spPr/>
        <p:txBody>
          <a:bodyPr/>
          <a:lstStyle/>
          <a:p>
            <a:fld id="{52B46A52-EB5C-42B6-941A-C6A6E462E4BB}" type="slidenum">
              <a:rPr lang="ko-KR" altLang="en-US" smtClean="0"/>
              <a:t>‹#›</a:t>
            </a:fld>
            <a:endParaRPr lang="ko-KR" altLang="en-US"/>
          </a:p>
        </p:txBody>
      </p:sp>
      <p:sp>
        <p:nvSpPr>
          <p:cNvPr id="6" name="직사각형 5"/>
          <p:cNvSpPr/>
          <p:nvPr userDrawn="1"/>
        </p:nvSpPr>
        <p:spPr>
          <a:xfrm>
            <a:off x="0" y="0"/>
            <a:ext cx="9144000" cy="587375"/>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pic>
        <p:nvPicPr>
          <p:cNvPr id="7" name="그림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153468" y="6522502"/>
            <a:ext cx="1990532" cy="328277"/>
          </a:xfrm>
          <a:prstGeom prst="rect">
            <a:avLst/>
          </a:prstGeom>
        </p:spPr>
      </p:pic>
    </p:spTree>
    <p:extLst>
      <p:ext uri="{BB962C8B-B14F-4D97-AF65-F5344CB8AC3E}">
        <p14:creationId xmlns:p14="http://schemas.microsoft.com/office/powerpoint/2010/main" val="3142505155"/>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C4F4CA-C158-4DE6-9C72-73C2B1D8F45A}" type="datetimeFigureOut">
              <a:rPr lang="ko-KR" altLang="en-US" smtClean="0"/>
              <a:t>2014-10-28</a:t>
            </a:fld>
            <a:endParaRPr lang="ko-KR" altLang="en-US"/>
          </a:p>
        </p:txBody>
      </p:sp>
      <p:sp>
        <p:nvSpPr>
          <p:cNvPr id="3" name="Footer Placeholder 2"/>
          <p:cNvSpPr>
            <a:spLocks noGrp="1"/>
          </p:cNvSpPr>
          <p:nvPr>
            <p:ph type="ftr" sz="quarter" idx="11"/>
          </p:nvPr>
        </p:nvSpPr>
        <p:spPr/>
        <p:txBody>
          <a:bodyPr/>
          <a:lstStyle/>
          <a:p>
            <a:endParaRPr lang="ko-KR" altLang="en-US"/>
          </a:p>
        </p:txBody>
      </p:sp>
      <p:sp>
        <p:nvSpPr>
          <p:cNvPr id="4" name="Slide Number Placeholder 3"/>
          <p:cNvSpPr>
            <a:spLocks noGrp="1"/>
          </p:cNvSpPr>
          <p:nvPr>
            <p:ph type="sldNum" sz="quarter" idx="12"/>
          </p:nvPr>
        </p:nvSpPr>
        <p:spPr/>
        <p:txBody>
          <a:bodyPr/>
          <a:lstStyle/>
          <a:p>
            <a:fld id="{52B46A52-EB5C-42B6-941A-C6A6E462E4BB}" type="slidenum">
              <a:rPr lang="ko-KR" altLang="en-US" smtClean="0"/>
              <a:t>‹#›</a:t>
            </a:fld>
            <a:endParaRPr lang="ko-KR" altLang="en-US"/>
          </a:p>
        </p:txBody>
      </p:sp>
      <p:sp>
        <p:nvSpPr>
          <p:cNvPr id="5" name="직사각형 4"/>
          <p:cNvSpPr/>
          <p:nvPr userDrawn="1"/>
        </p:nvSpPr>
        <p:spPr>
          <a:xfrm>
            <a:off x="0" y="0"/>
            <a:ext cx="9144000" cy="587375"/>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pic>
        <p:nvPicPr>
          <p:cNvPr id="6" name="그림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153468" y="6522502"/>
            <a:ext cx="1990532" cy="328277"/>
          </a:xfrm>
          <a:prstGeom prst="rect">
            <a:avLst/>
          </a:prstGeom>
        </p:spPr>
      </p:pic>
    </p:spTree>
    <p:extLst>
      <p:ext uri="{BB962C8B-B14F-4D97-AF65-F5344CB8AC3E}">
        <p14:creationId xmlns:p14="http://schemas.microsoft.com/office/powerpoint/2010/main" val="305083082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ko-KR" altLang="en-US" smtClean="0"/>
              <a:t>마스터 제목 스타일 편집</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smtClean="0"/>
              <a:t>마스터 텍스트 스타일을 편집합니다</a:t>
            </a:r>
          </a:p>
        </p:txBody>
      </p:sp>
      <p:sp>
        <p:nvSpPr>
          <p:cNvPr id="5" name="Date Placeholder 4"/>
          <p:cNvSpPr>
            <a:spLocks noGrp="1"/>
          </p:cNvSpPr>
          <p:nvPr>
            <p:ph type="dt" sz="half" idx="10"/>
          </p:nvPr>
        </p:nvSpPr>
        <p:spPr/>
        <p:txBody>
          <a:bodyPr/>
          <a:lstStyle/>
          <a:p>
            <a:fld id="{A6C4F4CA-C158-4DE6-9C72-73C2B1D8F45A}" type="datetimeFigureOut">
              <a:rPr lang="ko-KR" altLang="en-US" smtClean="0"/>
              <a:t>2014-10-28</a:t>
            </a:fld>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52B46A52-EB5C-42B6-941A-C6A6E462E4BB}" type="slidenum">
              <a:rPr lang="ko-KR" altLang="en-US" smtClean="0"/>
              <a:t>‹#›</a:t>
            </a:fld>
            <a:endParaRPr lang="ko-KR" altLang="en-US"/>
          </a:p>
        </p:txBody>
      </p:sp>
      <p:sp>
        <p:nvSpPr>
          <p:cNvPr id="8" name="직사각형 7"/>
          <p:cNvSpPr/>
          <p:nvPr userDrawn="1"/>
        </p:nvSpPr>
        <p:spPr>
          <a:xfrm>
            <a:off x="0" y="0"/>
            <a:ext cx="9144000" cy="587375"/>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pic>
        <p:nvPicPr>
          <p:cNvPr id="9" name="그림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153468" y="6522502"/>
            <a:ext cx="1990532" cy="328277"/>
          </a:xfrm>
          <a:prstGeom prst="rect">
            <a:avLst/>
          </a:prstGeom>
        </p:spPr>
      </p:pic>
    </p:spTree>
    <p:extLst>
      <p:ext uri="{BB962C8B-B14F-4D97-AF65-F5344CB8AC3E}">
        <p14:creationId xmlns:p14="http://schemas.microsoft.com/office/powerpoint/2010/main" val="2231650980"/>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ko-KR" altLang="en-US" smtClean="0"/>
              <a:t>마스터 제목 스타일 편집</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ko-KR" altLang="en-US" smtClean="0"/>
              <a:t>그림을 추가하려면 아이콘을 클릭하십시오</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smtClean="0"/>
              <a:t>마스터 텍스트 스타일을 편집합니다</a:t>
            </a:r>
          </a:p>
        </p:txBody>
      </p:sp>
      <p:sp>
        <p:nvSpPr>
          <p:cNvPr id="5" name="Date Placeholder 4"/>
          <p:cNvSpPr>
            <a:spLocks noGrp="1"/>
          </p:cNvSpPr>
          <p:nvPr>
            <p:ph type="dt" sz="half" idx="10"/>
          </p:nvPr>
        </p:nvSpPr>
        <p:spPr/>
        <p:txBody>
          <a:bodyPr/>
          <a:lstStyle/>
          <a:p>
            <a:fld id="{A6C4F4CA-C158-4DE6-9C72-73C2B1D8F45A}" type="datetimeFigureOut">
              <a:rPr lang="ko-KR" altLang="en-US" smtClean="0"/>
              <a:t>2014-10-28</a:t>
            </a:fld>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52B46A52-EB5C-42B6-941A-C6A6E462E4BB}" type="slidenum">
              <a:rPr lang="ko-KR" altLang="en-US" smtClean="0"/>
              <a:t>‹#›</a:t>
            </a:fld>
            <a:endParaRPr lang="ko-KR" altLang="en-US"/>
          </a:p>
        </p:txBody>
      </p:sp>
      <p:sp>
        <p:nvSpPr>
          <p:cNvPr id="8" name="직사각형 7"/>
          <p:cNvSpPr/>
          <p:nvPr userDrawn="1"/>
        </p:nvSpPr>
        <p:spPr>
          <a:xfrm>
            <a:off x="0" y="0"/>
            <a:ext cx="9144000" cy="587375"/>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pic>
        <p:nvPicPr>
          <p:cNvPr id="9" name="그림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153468" y="6522502"/>
            <a:ext cx="1990532" cy="328277"/>
          </a:xfrm>
          <a:prstGeom prst="rect">
            <a:avLst/>
          </a:prstGeom>
        </p:spPr>
      </p:pic>
    </p:spTree>
    <p:extLst>
      <p:ext uri="{BB962C8B-B14F-4D97-AF65-F5344CB8AC3E}">
        <p14:creationId xmlns:p14="http://schemas.microsoft.com/office/powerpoint/2010/main" val="3853045698"/>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smtClean="0"/>
              <a:t>마스터 제목 스타일 편집</a:t>
            </a:r>
            <a:endParaRPr lang="en-US" dirty="0"/>
          </a:p>
        </p:txBody>
      </p:sp>
      <p:sp>
        <p:nvSpPr>
          <p:cNvPr id="3" name="Vertical Text Placeholder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4" name="Date Placeholder 3"/>
          <p:cNvSpPr>
            <a:spLocks noGrp="1"/>
          </p:cNvSpPr>
          <p:nvPr>
            <p:ph type="dt" sz="half" idx="10"/>
          </p:nvPr>
        </p:nvSpPr>
        <p:spPr/>
        <p:txBody>
          <a:bodyPr/>
          <a:lstStyle/>
          <a:p>
            <a:fld id="{A6C4F4CA-C158-4DE6-9C72-73C2B1D8F45A}" type="datetimeFigureOut">
              <a:rPr lang="ko-KR" altLang="en-US" smtClean="0"/>
              <a:t>2014-10-28</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52B46A52-EB5C-42B6-941A-C6A6E462E4BB}" type="slidenum">
              <a:rPr lang="ko-KR" altLang="en-US" smtClean="0"/>
              <a:t>‹#›</a:t>
            </a:fld>
            <a:endParaRPr lang="ko-KR" altLang="en-US"/>
          </a:p>
        </p:txBody>
      </p:sp>
      <p:sp>
        <p:nvSpPr>
          <p:cNvPr id="7" name="직사각형 6"/>
          <p:cNvSpPr/>
          <p:nvPr userDrawn="1"/>
        </p:nvSpPr>
        <p:spPr>
          <a:xfrm>
            <a:off x="0" y="0"/>
            <a:ext cx="9144000" cy="587375"/>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pic>
        <p:nvPicPr>
          <p:cNvPr id="8" name="그림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153468" y="6522502"/>
            <a:ext cx="1990532" cy="328277"/>
          </a:xfrm>
          <a:prstGeom prst="rect">
            <a:avLst/>
          </a:prstGeom>
        </p:spPr>
      </p:pic>
    </p:spTree>
    <p:extLst>
      <p:ext uri="{BB962C8B-B14F-4D97-AF65-F5344CB8AC3E}">
        <p14:creationId xmlns:p14="http://schemas.microsoft.com/office/powerpoint/2010/main" val="3760146030"/>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ko-KR" altLang="en-US" smtClean="0"/>
              <a:t>마스터 제목 스타일 편집</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4" name="Date Placeholder 3"/>
          <p:cNvSpPr>
            <a:spLocks noGrp="1"/>
          </p:cNvSpPr>
          <p:nvPr>
            <p:ph type="dt" sz="half" idx="10"/>
          </p:nvPr>
        </p:nvSpPr>
        <p:spPr/>
        <p:txBody>
          <a:bodyPr/>
          <a:lstStyle/>
          <a:p>
            <a:fld id="{A6C4F4CA-C158-4DE6-9C72-73C2B1D8F45A}" type="datetimeFigureOut">
              <a:rPr lang="ko-KR" altLang="en-US" smtClean="0"/>
              <a:t>2014-10-28</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52B46A52-EB5C-42B6-941A-C6A6E462E4BB}" type="slidenum">
              <a:rPr lang="ko-KR" altLang="en-US" smtClean="0"/>
              <a:t>‹#›</a:t>
            </a:fld>
            <a:endParaRPr lang="ko-KR" altLang="en-US"/>
          </a:p>
        </p:txBody>
      </p:sp>
      <p:sp>
        <p:nvSpPr>
          <p:cNvPr id="7" name="직사각형 6"/>
          <p:cNvSpPr/>
          <p:nvPr userDrawn="1"/>
        </p:nvSpPr>
        <p:spPr>
          <a:xfrm>
            <a:off x="0" y="0"/>
            <a:ext cx="9144000" cy="587375"/>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pic>
        <p:nvPicPr>
          <p:cNvPr id="8" name="그림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153468" y="6522502"/>
            <a:ext cx="1990532" cy="328277"/>
          </a:xfrm>
          <a:prstGeom prst="rect">
            <a:avLst/>
          </a:prstGeom>
        </p:spPr>
      </p:pic>
    </p:spTree>
    <p:extLst>
      <p:ext uri="{BB962C8B-B14F-4D97-AF65-F5344CB8AC3E}">
        <p14:creationId xmlns:p14="http://schemas.microsoft.com/office/powerpoint/2010/main" val="92664358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ko-KR" altLang="en-US" smtClean="0"/>
              <a:t>마스터 제목 스타일 편집</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C4F4CA-C158-4DE6-9C72-73C2B1D8F45A}" type="datetimeFigureOut">
              <a:rPr lang="ko-KR" altLang="en-US" smtClean="0"/>
              <a:t>2014-10-28</a:t>
            </a:fld>
            <a:endParaRPr lang="ko-KR"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B46A52-EB5C-42B6-941A-C6A6E462E4BB}" type="slidenum">
              <a:rPr lang="ko-KR" altLang="en-US" smtClean="0"/>
              <a:t>‹#›</a:t>
            </a:fld>
            <a:endParaRPr lang="ko-KR" altLang="en-US"/>
          </a:p>
        </p:txBody>
      </p:sp>
    </p:spTree>
    <p:extLst>
      <p:ext uri="{BB962C8B-B14F-4D97-AF65-F5344CB8AC3E}">
        <p14:creationId xmlns:p14="http://schemas.microsoft.com/office/powerpoint/2010/main" val="223044161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tiff"/></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2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5.tif"/><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제목 1"/>
          <p:cNvSpPr>
            <a:spLocks noGrp="1"/>
          </p:cNvSpPr>
          <p:nvPr>
            <p:ph type="ctrTitle"/>
          </p:nvPr>
        </p:nvSpPr>
        <p:spPr>
          <a:xfrm>
            <a:off x="866775" y="523460"/>
            <a:ext cx="7916863" cy="3328988"/>
          </a:xfrm>
        </p:spPr>
        <p:txBody>
          <a:bodyPr>
            <a:normAutofit fontScale="90000"/>
          </a:bodyPr>
          <a:lstStyle/>
          <a:p>
            <a:pPr algn="l" eaLnBrk="1" hangingPunct="1"/>
            <a:r>
              <a:rPr lang="en-US" altLang="ko-KR" sz="3200" dirty="0" smtClean="0">
                <a:latin typeface="Arial" panose="020B0604020202020204" pitchFamily="34" charset="0"/>
                <a:cs typeface="Arial" panose="020B0604020202020204" pitchFamily="34" charset="0"/>
              </a:rPr>
              <a:t/>
            </a:r>
            <a:br>
              <a:rPr lang="en-US" altLang="ko-KR" sz="3200" dirty="0" smtClean="0">
                <a:latin typeface="Arial" panose="020B0604020202020204" pitchFamily="34" charset="0"/>
                <a:cs typeface="Arial" panose="020B0604020202020204" pitchFamily="34" charset="0"/>
              </a:rPr>
            </a:br>
            <a:r>
              <a:rPr lang="en-US" altLang="ko-KR" sz="3200" dirty="0">
                <a:latin typeface="Arial" panose="020B0604020202020204" pitchFamily="34" charset="0"/>
                <a:cs typeface="Arial" panose="020B0604020202020204" pitchFamily="34" charset="0"/>
              </a:rPr>
              <a:t/>
            </a:r>
            <a:br>
              <a:rPr lang="en-US" altLang="ko-KR" sz="3200" dirty="0">
                <a:latin typeface="Arial" panose="020B0604020202020204" pitchFamily="34" charset="0"/>
                <a:cs typeface="Arial" panose="020B0604020202020204" pitchFamily="34" charset="0"/>
              </a:rPr>
            </a:br>
            <a:r>
              <a:rPr lang="en-US" altLang="ko-KR" sz="3200" dirty="0" smtClean="0">
                <a:latin typeface="Arial" panose="020B0604020202020204" pitchFamily="34" charset="0"/>
                <a:cs typeface="Arial" panose="020B0604020202020204" pitchFamily="34" charset="0"/>
              </a:rPr>
              <a:t>High-resolution sequence stratigraphy</a:t>
            </a:r>
            <a:br>
              <a:rPr lang="en-US" altLang="ko-KR" sz="3200" dirty="0" smtClean="0">
                <a:latin typeface="Arial" panose="020B0604020202020204" pitchFamily="34" charset="0"/>
                <a:cs typeface="Arial" panose="020B0604020202020204" pitchFamily="34" charset="0"/>
              </a:rPr>
            </a:br>
            <a:r>
              <a:rPr lang="en-US" altLang="ko-KR" sz="3200" dirty="0" smtClean="0">
                <a:latin typeface="Arial" panose="020B0604020202020204" pitchFamily="34" charset="0"/>
                <a:cs typeface="Arial" panose="020B0604020202020204" pitchFamily="34" charset="0"/>
              </a:rPr>
              <a:t>for the </a:t>
            </a:r>
            <a:r>
              <a:rPr lang="en-US" altLang="ko-KR" sz="3200" dirty="0" err="1" smtClean="0">
                <a:latin typeface="Arial" panose="020B0604020202020204" pitchFamily="34" charset="0"/>
                <a:cs typeface="Arial" panose="020B0604020202020204" pitchFamily="34" charset="0"/>
              </a:rPr>
              <a:t>Jigunsan</a:t>
            </a:r>
            <a:r>
              <a:rPr lang="en-US" altLang="ko-KR" sz="3200" dirty="0" smtClean="0">
                <a:latin typeface="Arial" panose="020B0604020202020204" pitchFamily="34" charset="0"/>
                <a:cs typeface="Arial" panose="020B0604020202020204" pitchFamily="34" charset="0"/>
              </a:rPr>
              <a:t> Formation</a:t>
            </a:r>
            <a:br>
              <a:rPr lang="en-US" altLang="ko-KR" sz="3200" dirty="0" smtClean="0">
                <a:latin typeface="Arial" panose="020B0604020202020204" pitchFamily="34" charset="0"/>
                <a:cs typeface="Arial" panose="020B0604020202020204" pitchFamily="34" charset="0"/>
              </a:rPr>
            </a:br>
            <a:r>
              <a:rPr lang="en-US" altLang="ko-KR" sz="3200" dirty="0" smtClean="0">
                <a:latin typeface="Arial" panose="020B0604020202020204" pitchFamily="34" charset="0"/>
                <a:cs typeface="Arial" panose="020B0604020202020204" pitchFamily="34" charset="0"/>
              </a:rPr>
              <a:t/>
            </a:r>
            <a:br>
              <a:rPr lang="en-US" altLang="ko-KR" sz="3200" dirty="0" smtClean="0">
                <a:latin typeface="Arial" panose="020B0604020202020204" pitchFamily="34" charset="0"/>
                <a:cs typeface="Arial" panose="020B0604020202020204" pitchFamily="34" charset="0"/>
              </a:rPr>
            </a:br>
            <a:r>
              <a:rPr lang="en-US" altLang="ko-KR" sz="3200" dirty="0" smtClean="0">
                <a:latin typeface="Arial" panose="020B0604020202020204" pitchFamily="34" charset="0"/>
                <a:cs typeface="Arial" panose="020B0604020202020204" pitchFamily="34" charset="0"/>
              </a:rPr>
              <a:t>: </a:t>
            </a:r>
            <a:r>
              <a:rPr lang="en-US" altLang="ko-KR" sz="2700" dirty="0" smtClean="0">
                <a:latin typeface="Arial" panose="020B0604020202020204" pitchFamily="34" charset="0"/>
                <a:cs typeface="Arial" panose="020B0604020202020204" pitchFamily="34" charset="0"/>
              </a:rPr>
              <a:t>on</a:t>
            </a:r>
            <a:r>
              <a:rPr lang="ko-KR" altLang="en-US" sz="2700" dirty="0" smtClean="0">
                <a:latin typeface="Arial" panose="020B0604020202020204" pitchFamily="34" charset="0"/>
                <a:cs typeface="Arial" panose="020B0604020202020204" pitchFamily="34" charset="0"/>
              </a:rPr>
              <a:t> </a:t>
            </a:r>
            <a:r>
              <a:rPr lang="en-US" altLang="ko-KR" sz="2700" dirty="0" smtClean="0">
                <a:latin typeface="Arial" panose="020B0604020202020204" pitchFamily="34" charset="0"/>
                <a:cs typeface="Arial" panose="020B0604020202020204" pitchFamily="34" charset="0"/>
              </a:rPr>
              <a:t>the occurring pattern of organic matter at the MFS</a:t>
            </a:r>
            <a:br>
              <a:rPr lang="en-US" altLang="ko-KR" sz="2700" dirty="0" smtClean="0">
                <a:latin typeface="Arial" panose="020B0604020202020204" pitchFamily="34" charset="0"/>
                <a:cs typeface="Arial" panose="020B0604020202020204" pitchFamily="34" charset="0"/>
              </a:rPr>
            </a:br>
            <a:endParaRPr lang="en-US" altLang="ko-KR" sz="3200" dirty="0" smtClean="0">
              <a:latin typeface="Arial" panose="020B0604020202020204" pitchFamily="34" charset="0"/>
              <a:cs typeface="Arial" panose="020B0604020202020204" pitchFamily="34" charset="0"/>
            </a:endParaRPr>
          </a:p>
        </p:txBody>
      </p:sp>
      <p:sp>
        <p:nvSpPr>
          <p:cNvPr id="3" name="부제목 2"/>
          <p:cNvSpPr>
            <a:spLocks noGrp="1"/>
          </p:cNvSpPr>
          <p:nvPr>
            <p:ph type="subTitle" idx="1"/>
          </p:nvPr>
        </p:nvSpPr>
        <p:spPr>
          <a:xfrm>
            <a:off x="866775" y="3852448"/>
            <a:ext cx="7604125" cy="1030287"/>
          </a:xfrm>
        </p:spPr>
        <p:txBody>
          <a:bodyPr rtlCol="0">
            <a:noAutofit/>
          </a:bodyPr>
          <a:lstStyle/>
          <a:p>
            <a:pPr eaLnBrk="1" fontAlgn="auto" hangingPunct="1">
              <a:spcAft>
                <a:spcPts val="0"/>
              </a:spcAft>
              <a:defRPr/>
            </a:pPr>
            <a:r>
              <a:rPr lang="en-US" altLang="ko-KR" sz="2400" dirty="0" smtClean="0">
                <a:latin typeface="Arial" panose="020B0604020202020204" pitchFamily="34" charset="0"/>
                <a:cs typeface="Arial" panose="020B0604020202020204" pitchFamily="34" charset="0"/>
              </a:rPr>
              <a:t>UKHWAN BYUN</a:t>
            </a:r>
            <a:r>
              <a:rPr lang="en-US" altLang="ko-KR" sz="2400" baseline="30000" dirty="0" smtClean="0">
                <a:latin typeface="Arial" panose="020B0604020202020204" pitchFamily="34" charset="0"/>
                <a:cs typeface="Arial" panose="020B0604020202020204" pitchFamily="34" charset="0"/>
              </a:rPr>
              <a:t>1,</a:t>
            </a:r>
            <a:r>
              <a:rPr lang="en-US" altLang="ko-KR" sz="2400" dirty="0">
                <a:latin typeface="Arial" panose="020B0604020202020204" pitchFamily="34" charset="0"/>
                <a:cs typeface="Arial" panose="020B0604020202020204" pitchFamily="34" charset="0"/>
              </a:rPr>
              <a:t> </a:t>
            </a:r>
            <a:r>
              <a:rPr lang="en-US" altLang="ko-KR" sz="2400" dirty="0" smtClean="0">
                <a:latin typeface="Arial" panose="020B0604020202020204" pitchFamily="34" charset="0"/>
                <a:cs typeface="Arial" panose="020B0604020202020204" pitchFamily="34" charset="0"/>
              </a:rPr>
              <a:t>YIKYUN KWON</a:t>
            </a:r>
            <a:r>
              <a:rPr lang="en-US" altLang="ko-KR" sz="2400" baseline="30000" dirty="0">
                <a:latin typeface="Arial" panose="020B0604020202020204" pitchFamily="34" charset="0"/>
                <a:cs typeface="Arial" panose="020B0604020202020204" pitchFamily="34" charset="0"/>
              </a:rPr>
              <a:t>1</a:t>
            </a:r>
            <a:r>
              <a:rPr lang="en-US" altLang="ko-KR" sz="2400" dirty="0" smtClean="0">
                <a:latin typeface="Arial" panose="020B0604020202020204" pitchFamily="34" charset="0"/>
                <a:cs typeface="Arial" panose="020B0604020202020204" pitchFamily="34" charset="0"/>
              </a:rPr>
              <a:t> </a:t>
            </a:r>
            <a:endParaRPr lang="en-US" altLang="ko-KR" sz="1600" dirty="0">
              <a:latin typeface="Arial" panose="020B0604020202020204" pitchFamily="34" charset="0"/>
              <a:cs typeface="Arial" panose="020B0604020202020204" pitchFamily="34" charset="0"/>
            </a:endParaRPr>
          </a:p>
          <a:p>
            <a:pPr eaLnBrk="1" fontAlgn="auto" hangingPunct="1">
              <a:spcBef>
                <a:spcPts val="700"/>
              </a:spcBef>
              <a:spcAft>
                <a:spcPts val="0"/>
              </a:spcAft>
              <a:buClr>
                <a:schemeClr val="accent2"/>
              </a:buClr>
              <a:buSzPct val="60000"/>
              <a:defRPr/>
            </a:pPr>
            <a:r>
              <a:rPr lang="en-US" altLang="ko-KR" sz="2000" baseline="30000" dirty="0">
                <a:latin typeface="Arial" panose="020B0604020202020204" pitchFamily="34" charset="0"/>
                <a:cs typeface="Arial" panose="020B0604020202020204" pitchFamily="34" charset="0"/>
              </a:rPr>
              <a:t>1</a:t>
            </a:r>
            <a:r>
              <a:rPr lang="en-US" altLang="ko-KR" sz="2000" dirty="0" smtClean="0">
                <a:latin typeface="Arial" panose="020B0604020202020204" pitchFamily="34" charset="0"/>
                <a:cs typeface="Arial" panose="020B0604020202020204" pitchFamily="34" charset="0"/>
              </a:rPr>
              <a:t>KONGJU National University</a:t>
            </a:r>
            <a:endParaRPr lang="en-US" altLang="ko-KR" sz="2000" dirty="0">
              <a:latin typeface="Arial" panose="020B0604020202020204" pitchFamily="34" charset="0"/>
              <a:cs typeface="Arial" panose="020B0604020202020204" pitchFamily="34" charset="0"/>
            </a:endParaRPr>
          </a:p>
          <a:p>
            <a:pPr eaLnBrk="1" fontAlgn="auto" hangingPunct="1">
              <a:spcAft>
                <a:spcPts val="0"/>
              </a:spcAft>
              <a:defRPr/>
            </a:pPr>
            <a:endParaRPr lang="en-US" sz="700" dirty="0">
              <a:latin typeface="Arial" panose="020B0604020202020204" pitchFamily="34" charset="0"/>
              <a:cs typeface="Arial" panose="020B0604020202020204" pitchFamily="34" charset="0"/>
            </a:endParaRPr>
          </a:p>
        </p:txBody>
      </p:sp>
      <p:pic>
        <p:nvPicPr>
          <p:cNvPr id="2" name="그림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7491" y="195183"/>
            <a:ext cx="1990532" cy="328277"/>
          </a:xfrm>
          <a:prstGeom prst="rect">
            <a:avLst/>
          </a:prstGeom>
        </p:spPr>
      </p:pic>
    </p:spTree>
    <p:extLst>
      <p:ext uri="{BB962C8B-B14F-4D97-AF65-F5344CB8AC3E}">
        <p14:creationId xmlns:p14="http://schemas.microsoft.com/office/powerpoint/2010/main" val="41960887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내용 개체 틀 2"/>
          <p:cNvSpPr txBox="1">
            <a:spLocks/>
          </p:cNvSpPr>
          <p:nvPr/>
        </p:nvSpPr>
        <p:spPr>
          <a:xfrm>
            <a:off x="628650" y="1990378"/>
            <a:ext cx="7886700" cy="2877245"/>
          </a:xfrm>
          <a:prstGeom prst="rect">
            <a:avLst/>
          </a:prstGeom>
        </p:spPr>
        <p:txBody>
          <a:bodyPr vert="horz" wrap="square" lIns="72000" tIns="45720" rIns="91440" bIns="45720" rtlCol="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ko-KR" sz="2000" dirty="0" smtClean="0">
                <a:latin typeface="Arial" panose="020B0604020202020204" pitchFamily="34" charset="0"/>
                <a:cs typeface="Arial" panose="020B0604020202020204" pitchFamily="34" charset="0"/>
              </a:rPr>
              <a:t>Condensed section (MFS) always has been the one of the main target of the shale gas or oil shale because the MFS traditionally has considered as the highest organic contents.</a:t>
            </a:r>
          </a:p>
          <a:p>
            <a:endParaRPr lang="en-US" altLang="ko-KR" sz="2000" dirty="0" smtClean="0">
              <a:ea typeface="Adobe Fan Heiti Std B" panose="020B0700000000000000" pitchFamily="34" charset="-128"/>
              <a:cs typeface="Times New Roman" panose="02020603050405020304" pitchFamily="18" charset="0"/>
            </a:endParaRPr>
          </a:p>
          <a:p>
            <a:r>
              <a:rPr lang="en-US" altLang="ko-KR" sz="2400" dirty="0" smtClean="0">
                <a:ea typeface="Adobe Fan Heiti Std B" panose="020B0700000000000000" pitchFamily="34" charset="-128"/>
                <a:cs typeface="Times New Roman" panose="02020603050405020304" pitchFamily="18" charset="0"/>
              </a:rPr>
              <a:t>Issue</a:t>
            </a:r>
            <a:endParaRPr lang="en-US" altLang="ko-KR" sz="2000" dirty="0" smtClean="0">
              <a:ea typeface="Adobe Fan Heiti Std B" panose="020B0700000000000000" pitchFamily="34" charset="-128"/>
              <a:cs typeface="Times New Roman" panose="02020603050405020304" pitchFamily="18" charset="0"/>
            </a:endParaRPr>
          </a:p>
          <a:p>
            <a:pPr marL="342900" lvl="1" indent="0">
              <a:buFont typeface="Arial" panose="020B0604020202020204" pitchFamily="34" charset="0"/>
              <a:buNone/>
            </a:pPr>
            <a:r>
              <a:rPr lang="en-US" altLang="ko-KR" sz="2000" b="1" dirty="0" smtClean="0">
                <a:ea typeface="Adobe Fan Heiti Std B" panose="020B0700000000000000" pitchFamily="34" charset="-128"/>
                <a:cs typeface="Times New Roman" panose="02020603050405020304" pitchFamily="18" charset="0"/>
              </a:rPr>
              <a:t>Finding shale reservoir</a:t>
            </a:r>
            <a:endParaRPr lang="en-US" altLang="ko-KR" sz="2000" b="1" dirty="0" smtClean="0">
              <a:solidFill>
                <a:srgbClr val="FF0000"/>
              </a:solidFill>
            </a:endParaRPr>
          </a:p>
          <a:p>
            <a:r>
              <a:rPr lang="en-US" altLang="ko-KR" sz="2400" dirty="0" smtClean="0">
                <a:ea typeface="Adobe Fan Heiti Std B" panose="020B0700000000000000" pitchFamily="34" charset="-128"/>
                <a:cs typeface="Times New Roman" panose="02020603050405020304" pitchFamily="18" charset="0"/>
              </a:rPr>
              <a:t>Debate</a:t>
            </a:r>
            <a:endParaRPr lang="en-US" altLang="ko-KR" sz="2000" dirty="0">
              <a:ea typeface="Adobe Fan Heiti Std B" panose="020B0700000000000000" pitchFamily="34" charset="-128"/>
              <a:cs typeface="Times New Roman" panose="02020603050405020304" pitchFamily="18" charset="0"/>
            </a:endParaRPr>
          </a:p>
          <a:p>
            <a:pPr marL="342900" lvl="1" indent="0">
              <a:buNone/>
            </a:pPr>
            <a:r>
              <a:rPr lang="en-US" altLang="ko-KR" sz="2000" b="1" dirty="0" smtClean="0">
                <a:ea typeface="Adobe Fan Heiti Std B" panose="020B0700000000000000" pitchFamily="34" charset="-128"/>
                <a:cs typeface="Times New Roman" panose="02020603050405020304" pitchFamily="18" charset="0"/>
              </a:rPr>
              <a:t>How does </a:t>
            </a:r>
            <a:r>
              <a:rPr lang="en-US" altLang="ko-KR" sz="2000" b="1" dirty="0">
                <a:ea typeface="Adobe Fan Heiti Std B" panose="020B0700000000000000" pitchFamily="34" charset="-128"/>
                <a:cs typeface="Times New Roman" panose="02020603050405020304" pitchFamily="18" charset="0"/>
              </a:rPr>
              <a:t>the MFS represent high TOC peak?</a:t>
            </a:r>
          </a:p>
          <a:p>
            <a:pPr marL="342900" lvl="1" indent="0">
              <a:buNone/>
            </a:pPr>
            <a:r>
              <a:rPr lang="en-US" altLang="ko-KR" sz="2000" b="1" dirty="0">
                <a:ea typeface="Adobe Fan Heiti Std B" panose="020B0700000000000000" pitchFamily="34" charset="-128"/>
                <a:cs typeface="Times New Roman" panose="02020603050405020304" pitchFamily="18" charset="0"/>
              </a:rPr>
              <a:t>(</a:t>
            </a:r>
            <a:r>
              <a:rPr lang="en-US" altLang="ko-KR" sz="2000" b="1" dirty="0" err="1">
                <a:ea typeface="Adobe Fan Heiti Std B" panose="020B0700000000000000" pitchFamily="34" charset="-128"/>
                <a:cs typeface="Times New Roman" panose="02020603050405020304" pitchFamily="18" charset="0"/>
              </a:rPr>
              <a:t>Passey</a:t>
            </a:r>
            <a:r>
              <a:rPr lang="en-US" altLang="ko-KR" sz="2000" b="1" dirty="0">
                <a:ea typeface="Adobe Fan Heiti Std B" panose="020B0700000000000000" pitchFamily="34" charset="-128"/>
                <a:cs typeface="Times New Roman" panose="02020603050405020304" pitchFamily="18" charset="0"/>
              </a:rPr>
              <a:t> 2012), (</a:t>
            </a:r>
            <a:r>
              <a:rPr lang="en-US" altLang="ko-KR" sz="2000" b="1" dirty="0" err="1"/>
              <a:t>Bohacs</a:t>
            </a:r>
            <a:r>
              <a:rPr lang="en-US" altLang="ko-KR" sz="2000" b="1" dirty="0"/>
              <a:t>, 2005</a:t>
            </a:r>
            <a:r>
              <a:rPr lang="en-US" altLang="ko-KR" sz="2000" b="1" dirty="0" smtClean="0"/>
              <a:t>)</a:t>
            </a:r>
            <a:endParaRPr lang="en-US" altLang="ko-KR" sz="2000" b="1" dirty="0"/>
          </a:p>
        </p:txBody>
      </p:sp>
      <p:sp>
        <p:nvSpPr>
          <p:cNvPr id="5" name="TextBox 3"/>
          <p:cNvSpPr txBox="1">
            <a:spLocks noChangeArrowheads="1"/>
          </p:cNvSpPr>
          <p:nvPr/>
        </p:nvSpPr>
        <p:spPr bwMode="auto">
          <a:xfrm>
            <a:off x="0" y="57150"/>
            <a:ext cx="588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sz="2400" b="1" dirty="0">
                <a:solidFill>
                  <a:srgbClr val="FFC000"/>
                </a:solidFill>
              </a:rPr>
              <a:t>Introduction</a:t>
            </a:r>
            <a:endParaRPr lang="ko-KR" altLang="en-US" sz="2400" b="1" dirty="0">
              <a:solidFill>
                <a:srgbClr val="FFC000"/>
              </a:solidFill>
            </a:endParaRPr>
          </a:p>
        </p:txBody>
      </p:sp>
    </p:spTree>
    <p:extLst>
      <p:ext uri="{BB962C8B-B14F-4D97-AF65-F5344CB8AC3E}">
        <p14:creationId xmlns:p14="http://schemas.microsoft.com/office/powerpoint/2010/main" val="18690031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
          <p:cNvSpPr txBox="1">
            <a:spLocks noChangeArrowheads="1"/>
          </p:cNvSpPr>
          <p:nvPr/>
        </p:nvSpPr>
        <p:spPr bwMode="auto">
          <a:xfrm>
            <a:off x="0" y="57150"/>
            <a:ext cx="588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sz="2400" b="1" dirty="0">
                <a:solidFill>
                  <a:srgbClr val="FFC000"/>
                </a:solidFill>
              </a:rPr>
              <a:t>Introduction</a:t>
            </a:r>
            <a:endParaRPr lang="ko-KR" altLang="en-US" sz="2400" b="1" dirty="0">
              <a:solidFill>
                <a:srgbClr val="FFC000"/>
              </a:solidFill>
            </a:endParaRPr>
          </a:p>
        </p:txBody>
      </p:sp>
      <p:grpSp>
        <p:nvGrpSpPr>
          <p:cNvPr id="10" name="그룹 9"/>
          <p:cNvGrpSpPr/>
          <p:nvPr/>
        </p:nvGrpSpPr>
        <p:grpSpPr>
          <a:xfrm>
            <a:off x="230178" y="4749800"/>
            <a:ext cx="8683644" cy="1624959"/>
            <a:chOff x="230178" y="4610100"/>
            <a:chExt cx="8683644" cy="1624959"/>
          </a:xfrm>
        </p:grpSpPr>
        <p:sp>
          <p:nvSpPr>
            <p:cNvPr id="6" name="직사각형 5"/>
            <p:cNvSpPr/>
            <p:nvPr/>
          </p:nvSpPr>
          <p:spPr>
            <a:xfrm>
              <a:off x="230178" y="5211801"/>
              <a:ext cx="8683644" cy="1023258"/>
            </a:xfrm>
            <a:prstGeom prst="rect">
              <a:avLst/>
            </a:prstGeom>
            <a:ln>
              <a:solidFill>
                <a:schemeClr val="accent2">
                  <a:lumMod val="40000"/>
                  <a:lumOff val="60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altLang="ko-KR" sz="2200" b="1" dirty="0" smtClean="0">
                  <a:ea typeface="Adobe Fan Heiti Std B" panose="020B0700000000000000" pitchFamily="34" charset="-128"/>
                  <a:cs typeface="Times New Roman" panose="02020603050405020304" pitchFamily="18" charset="0"/>
                </a:rPr>
                <a:t>How does the MFS take place? And how is the TOC peak presented? </a:t>
              </a:r>
            </a:p>
            <a:p>
              <a:pPr algn="ctr"/>
              <a:r>
                <a:rPr lang="en-US" altLang="ko-KR" sz="2200" b="1" dirty="0" smtClean="0">
                  <a:ea typeface="Adobe Fan Heiti Std B" panose="020B0700000000000000" pitchFamily="34" charset="-128"/>
                  <a:cs typeface="Times New Roman" panose="02020603050405020304" pitchFamily="18" charset="0"/>
                </a:rPr>
                <a:t>In mixed carbonate – </a:t>
              </a:r>
              <a:r>
                <a:rPr lang="en-US" altLang="ko-KR" sz="2200" b="1" dirty="0" err="1" smtClean="0">
                  <a:ea typeface="Adobe Fan Heiti Std B" panose="020B0700000000000000" pitchFamily="34" charset="-128"/>
                  <a:cs typeface="Times New Roman" panose="02020603050405020304" pitchFamily="18" charset="0"/>
                </a:rPr>
                <a:t>siliciclastic</a:t>
              </a:r>
              <a:r>
                <a:rPr lang="en-US" altLang="ko-KR" sz="2200" b="1" dirty="0" smtClean="0">
                  <a:ea typeface="Adobe Fan Heiti Std B" panose="020B0700000000000000" pitchFamily="34" charset="-128"/>
                  <a:cs typeface="Times New Roman" panose="02020603050405020304" pitchFamily="18" charset="0"/>
                </a:rPr>
                <a:t> platform</a:t>
              </a:r>
              <a:endParaRPr lang="en-US" altLang="ko-KR" sz="2200" b="1" dirty="0">
                <a:ea typeface="Adobe Fan Heiti Std B" panose="020B0700000000000000" pitchFamily="34" charset="-128"/>
                <a:cs typeface="Times New Roman" panose="02020603050405020304" pitchFamily="18" charset="0"/>
              </a:endParaRPr>
            </a:p>
          </p:txBody>
        </p:sp>
        <p:sp>
          <p:nvSpPr>
            <p:cNvPr id="9" name="아래쪽 화살표 8"/>
            <p:cNvSpPr/>
            <p:nvPr/>
          </p:nvSpPr>
          <p:spPr>
            <a:xfrm>
              <a:off x="4222750" y="4610100"/>
              <a:ext cx="698500" cy="520700"/>
            </a:xfrm>
            <a:prstGeom prst="downArrow">
              <a:avLst/>
            </a:prstGeom>
            <a:solidFill>
              <a:schemeClr val="accent2">
                <a:lumMod val="60000"/>
                <a:lumOff val="40000"/>
              </a:schemeClr>
            </a:solidFill>
            <a:ln>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pic>
        <p:nvPicPr>
          <p:cNvPr id="3" name="그림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881" y="804475"/>
            <a:ext cx="8952238" cy="4879401"/>
          </a:xfrm>
          <a:prstGeom prst="rect">
            <a:avLst/>
          </a:prstGeom>
        </p:spPr>
      </p:pic>
    </p:spTree>
    <p:extLst>
      <p:ext uri="{BB962C8B-B14F-4D97-AF65-F5344CB8AC3E}">
        <p14:creationId xmlns:p14="http://schemas.microsoft.com/office/powerpoint/2010/main" val="3281887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그룹 23"/>
          <p:cNvGrpSpPr/>
          <p:nvPr/>
        </p:nvGrpSpPr>
        <p:grpSpPr>
          <a:xfrm>
            <a:off x="685799" y="2587831"/>
            <a:ext cx="6538785" cy="1394325"/>
            <a:chOff x="1524000" y="2349000"/>
            <a:chExt cx="5980310" cy="2160000"/>
          </a:xfrm>
        </p:grpSpPr>
        <p:sp>
          <p:nvSpPr>
            <p:cNvPr id="25" name="오른쪽 화살표 24"/>
            <p:cNvSpPr/>
            <p:nvPr/>
          </p:nvSpPr>
          <p:spPr>
            <a:xfrm>
              <a:off x="1524000" y="2349000"/>
              <a:ext cx="5980310" cy="2160000"/>
            </a:xfrm>
            <a:prstGeom prst="rightArrow">
              <a:avLst/>
            </a:prstGeom>
          </p:spPr>
          <p:style>
            <a:lnRef idx="0">
              <a:schemeClr val="lt1">
                <a:hueOff val="0"/>
                <a:satOff val="0"/>
                <a:lumOff val="0"/>
                <a:alphaOff val="0"/>
              </a:schemeClr>
            </a:lnRef>
            <a:fillRef idx="3">
              <a:schemeClr val="accent4">
                <a:hueOff val="0"/>
                <a:satOff val="0"/>
                <a:lumOff val="0"/>
                <a:alphaOff val="0"/>
              </a:schemeClr>
            </a:fillRef>
            <a:effectRef idx="3">
              <a:schemeClr val="accent4">
                <a:hueOff val="0"/>
                <a:satOff val="0"/>
                <a:lumOff val="0"/>
                <a:alphaOff val="0"/>
              </a:schemeClr>
            </a:effectRef>
            <a:fontRef idx="minor">
              <a:schemeClr val="lt1"/>
            </a:fontRef>
          </p:style>
        </p:sp>
        <p:sp>
          <p:nvSpPr>
            <p:cNvPr id="26" name="자유형 25"/>
            <p:cNvSpPr/>
            <p:nvPr/>
          </p:nvSpPr>
          <p:spPr>
            <a:xfrm>
              <a:off x="5541466" y="2889000"/>
              <a:ext cx="1468933" cy="1080000"/>
            </a:xfrm>
            <a:custGeom>
              <a:avLst/>
              <a:gdLst>
                <a:gd name="connsiteX0" fmla="*/ 0 w 1468933"/>
                <a:gd name="connsiteY0" fmla="*/ 0 h 1080000"/>
                <a:gd name="connsiteX1" fmla="*/ 1468933 w 1468933"/>
                <a:gd name="connsiteY1" fmla="*/ 0 h 1080000"/>
                <a:gd name="connsiteX2" fmla="*/ 1468933 w 1468933"/>
                <a:gd name="connsiteY2" fmla="*/ 1080000 h 1080000"/>
                <a:gd name="connsiteX3" fmla="*/ 0 w 1468933"/>
                <a:gd name="connsiteY3" fmla="*/ 1080000 h 1080000"/>
                <a:gd name="connsiteX4" fmla="*/ 0 w 1468933"/>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933" h="1080000">
                  <a:moveTo>
                    <a:pt x="0" y="0"/>
                  </a:moveTo>
                  <a:lnTo>
                    <a:pt x="1468933" y="0"/>
                  </a:lnTo>
                  <a:lnTo>
                    <a:pt x="1468933" y="1080000"/>
                  </a:lnTo>
                  <a:lnTo>
                    <a:pt x="0" y="108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264160" rIns="0" bIns="264160" numCol="1" spcCol="1270" anchor="ctr" anchorCtr="0">
              <a:noAutofit/>
            </a:bodyPr>
            <a:lstStyle/>
            <a:p>
              <a:pPr lvl="0" algn="ctr" defTabSz="1155700" latinLnBrk="1">
                <a:lnSpc>
                  <a:spcPct val="90000"/>
                </a:lnSpc>
                <a:spcBef>
                  <a:spcPct val="0"/>
                </a:spcBef>
                <a:spcAft>
                  <a:spcPct val="35000"/>
                </a:spcAft>
              </a:pPr>
              <a:endParaRPr lang="ko-KR" altLang="en-US" sz="2600" kern="1200"/>
            </a:p>
          </p:txBody>
        </p:sp>
        <p:sp>
          <p:nvSpPr>
            <p:cNvPr id="27" name="자유형 26"/>
            <p:cNvSpPr/>
            <p:nvPr/>
          </p:nvSpPr>
          <p:spPr>
            <a:xfrm>
              <a:off x="3778746" y="2889000"/>
              <a:ext cx="1468933" cy="1080000"/>
            </a:xfrm>
            <a:custGeom>
              <a:avLst/>
              <a:gdLst>
                <a:gd name="connsiteX0" fmla="*/ 0 w 1468933"/>
                <a:gd name="connsiteY0" fmla="*/ 0 h 1080000"/>
                <a:gd name="connsiteX1" fmla="*/ 1468933 w 1468933"/>
                <a:gd name="connsiteY1" fmla="*/ 0 h 1080000"/>
                <a:gd name="connsiteX2" fmla="*/ 1468933 w 1468933"/>
                <a:gd name="connsiteY2" fmla="*/ 1080000 h 1080000"/>
                <a:gd name="connsiteX3" fmla="*/ 0 w 1468933"/>
                <a:gd name="connsiteY3" fmla="*/ 1080000 h 1080000"/>
                <a:gd name="connsiteX4" fmla="*/ 0 w 1468933"/>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933" h="1080000">
                  <a:moveTo>
                    <a:pt x="0" y="0"/>
                  </a:moveTo>
                  <a:lnTo>
                    <a:pt x="1468933" y="0"/>
                  </a:lnTo>
                  <a:lnTo>
                    <a:pt x="1468933" y="1080000"/>
                  </a:lnTo>
                  <a:lnTo>
                    <a:pt x="0" y="108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264160" rIns="0" bIns="264160" numCol="1" spcCol="1270" anchor="ctr" anchorCtr="0">
              <a:noAutofit/>
            </a:bodyPr>
            <a:lstStyle/>
            <a:p>
              <a:pPr lvl="0" algn="ctr" defTabSz="1155700" latinLnBrk="1">
                <a:lnSpc>
                  <a:spcPct val="90000"/>
                </a:lnSpc>
                <a:spcBef>
                  <a:spcPct val="0"/>
                </a:spcBef>
                <a:spcAft>
                  <a:spcPct val="35000"/>
                </a:spcAft>
              </a:pPr>
              <a:endParaRPr lang="ko-KR" altLang="en-US" sz="2600" kern="1200"/>
            </a:p>
          </p:txBody>
        </p:sp>
        <p:sp>
          <p:nvSpPr>
            <p:cNvPr id="28" name="자유형 27"/>
            <p:cNvSpPr/>
            <p:nvPr/>
          </p:nvSpPr>
          <p:spPr>
            <a:xfrm>
              <a:off x="2016025" y="2889000"/>
              <a:ext cx="1468933" cy="1080000"/>
            </a:xfrm>
            <a:custGeom>
              <a:avLst/>
              <a:gdLst>
                <a:gd name="connsiteX0" fmla="*/ 0 w 1468933"/>
                <a:gd name="connsiteY0" fmla="*/ 0 h 1080000"/>
                <a:gd name="connsiteX1" fmla="*/ 1468933 w 1468933"/>
                <a:gd name="connsiteY1" fmla="*/ 0 h 1080000"/>
                <a:gd name="connsiteX2" fmla="*/ 1468933 w 1468933"/>
                <a:gd name="connsiteY2" fmla="*/ 1080000 h 1080000"/>
                <a:gd name="connsiteX3" fmla="*/ 0 w 1468933"/>
                <a:gd name="connsiteY3" fmla="*/ 1080000 h 1080000"/>
                <a:gd name="connsiteX4" fmla="*/ 0 w 1468933"/>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933" h="1080000">
                  <a:moveTo>
                    <a:pt x="0" y="0"/>
                  </a:moveTo>
                  <a:lnTo>
                    <a:pt x="1468933" y="0"/>
                  </a:lnTo>
                  <a:lnTo>
                    <a:pt x="1468933" y="1080000"/>
                  </a:lnTo>
                  <a:lnTo>
                    <a:pt x="0" y="108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264160" rIns="0" bIns="264160" numCol="1" spcCol="1270" anchor="ctr" anchorCtr="0">
              <a:noAutofit/>
            </a:bodyPr>
            <a:lstStyle/>
            <a:p>
              <a:pPr lvl="0" algn="ctr" defTabSz="1155700" latinLnBrk="1">
                <a:lnSpc>
                  <a:spcPct val="90000"/>
                </a:lnSpc>
                <a:spcBef>
                  <a:spcPct val="0"/>
                </a:spcBef>
                <a:spcAft>
                  <a:spcPct val="35000"/>
                </a:spcAft>
              </a:pPr>
              <a:endParaRPr lang="ko-KR" altLang="en-US" sz="2600" kern="1200"/>
            </a:p>
          </p:txBody>
        </p:sp>
      </p:grpSp>
      <p:sp>
        <p:nvSpPr>
          <p:cNvPr id="16388" name="TextBox 3"/>
          <p:cNvSpPr txBox="1">
            <a:spLocks noChangeArrowheads="1"/>
          </p:cNvSpPr>
          <p:nvPr/>
        </p:nvSpPr>
        <p:spPr bwMode="auto">
          <a:xfrm>
            <a:off x="0" y="57150"/>
            <a:ext cx="588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sz="2400" b="1" dirty="0">
                <a:solidFill>
                  <a:srgbClr val="FFC000"/>
                </a:solidFill>
              </a:rPr>
              <a:t>Introduction</a:t>
            </a:r>
            <a:endParaRPr lang="ko-KR" altLang="en-US" sz="2400" b="1" dirty="0">
              <a:solidFill>
                <a:srgbClr val="FFC000"/>
              </a:solidFill>
            </a:endParaRPr>
          </a:p>
        </p:txBody>
      </p:sp>
      <p:grpSp>
        <p:nvGrpSpPr>
          <p:cNvPr id="29" name="그룹 28"/>
          <p:cNvGrpSpPr/>
          <p:nvPr/>
        </p:nvGrpSpPr>
        <p:grpSpPr>
          <a:xfrm>
            <a:off x="165786" y="1333839"/>
            <a:ext cx="1856612" cy="4307189"/>
            <a:chOff x="194361" y="1388761"/>
            <a:chExt cx="1856612" cy="4307189"/>
          </a:xfrm>
        </p:grpSpPr>
        <p:sp>
          <p:nvSpPr>
            <p:cNvPr id="14" name="자유형 13"/>
            <p:cNvSpPr/>
            <p:nvPr/>
          </p:nvSpPr>
          <p:spPr>
            <a:xfrm>
              <a:off x="194361" y="1388761"/>
              <a:ext cx="1856612" cy="4307189"/>
            </a:xfrm>
            <a:custGeom>
              <a:avLst/>
              <a:gdLst>
                <a:gd name="connsiteX0" fmla="*/ 0 w 1856612"/>
                <a:gd name="connsiteY0" fmla="*/ 185661 h 4307189"/>
                <a:gd name="connsiteX1" fmla="*/ 185661 w 1856612"/>
                <a:gd name="connsiteY1" fmla="*/ 0 h 4307189"/>
                <a:gd name="connsiteX2" fmla="*/ 1670951 w 1856612"/>
                <a:gd name="connsiteY2" fmla="*/ 0 h 4307189"/>
                <a:gd name="connsiteX3" fmla="*/ 1856612 w 1856612"/>
                <a:gd name="connsiteY3" fmla="*/ 185661 h 4307189"/>
                <a:gd name="connsiteX4" fmla="*/ 1856612 w 1856612"/>
                <a:gd name="connsiteY4" fmla="*/ 4121528 h 4307189"/>
                <a:gd name="connsiteX5" fmla="*/ 1670951 w 1856612"/>
                <a:gd name="connsiteY5" fmla="*/ 4307189 h 4307189"/>
                <a:gd name="connsiteX6" fmla="*/ 185661 w 1856612"/>
                <a:gd name="connsiteY6" fmla="*/ 4307189 h 4307189"/>
                <a:gd name="connsiteX7" fmla="*/ 0 w 1856612"/>
                <a:gd name="connsiteY7" fmla="*/ 4121528 h 4307189"/>
                <a:gd name="connsiteX8" fmla="*/ 0 w 1856612"/>
                <a:gd name="connsiteY8" fmla="*/ 185661 h 43071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56612" h="4307189">
                  <a:moveTo>
                    <a:pt x="0" y="185661"/>
                  </a:moveTo>
                  <a:cubicBezTo>
                    <a:pt x="0" y="83123"/>
                    <a:pt x="83123" y="0"/>
                    <a:pt x="185661" y="0"/>
                  </a:cubicBezTo>
                  <a:lnTo>
                    <a:pt x="1670951" y="0"/>
                  </a:lnTo>
                  <a:cubicBezTo>
                    <a:pt x="1773489" y="0"/>
                    <a:pt x="1856612" y="83123"/>
                    <a:pt x="1856612" y="185661"/>
                  </a:cubicBezTo>
                  <a:lnTo>
                    <a:pt x="1856612" y="4121528"/>
                  </a:lnTo>
                  <a:cubicBezTo>
                    <a:pt x="1856612" y="4224066"/>
                    <a:pt x="1773489" y="4307189"/>
                    <a:pt x="1670951" y="4307189"/>
                  </a:cubicBezTo>
                  <a:lnTo>
                    <a:pt x="185661" y="4307189"/>
                  </a:lnTo>
                  <a:cubicBezTo>
                    <a:pt x="83123" y="4307189"/>
                    <a:pt x="0" y="4224066"/>
                    <a:pt x="0" y="4121528"/>
                  </a:cubicBezTo>
                  <a:lnTo>
                    <a:pt x="0" y="185661"/>
                  </a:lnTo>
                  <a:close/>
                </a:path>
              </a:pathLst>
            </a:custGeom>
          </p:spPr>
          <p:style>
            <a:lnRef idx="0">
              <a:schemeClr val="lt1">
                <a:hueOff val="0"/>
                <a:satOff val="0"/>
                <a:lumOff val="0"/>
                <a:alphaOff val="0"/>
              </a:schemeClr>
            </a:lnRef>
            <a:fillRef idx="3">
              <a:schemeClr val="accent2">
                <a:hueOff val="0"/>
                <a:satOff val="0"/>
                <a:lumOff val="0"/>
                <a:alphaOff val="0"/>
              </a:schemeClr>
            </a:fillRef>
            <a:effectRef idx="3">
              <a:schemeClr val="accent2">
                <a:hueOff val="0"/>
                <a:satOff val="0"/>
                <a:lumOff val="0"/>
                <a:alphaOff val="0"/>
              </a:schemeClr>
            </a:effectRef>
            <a:fontRef idx="minor">
              <a:schemeClr val="lt1"/>
            </a:fontRef>
          </p:style>
          <p:txBody>
            <a:bodyPr spcFirstLastPara="0" vert="horz" wrap="square" lIns="106680" tIns="1829555" rIns="106680" bIns="968119" numCol="1" spcCol="1270" anchor="ctr" anchorCtr="0">
              <a:noAutofit/>
            </a:bodyPr>
            <a:lstStyle/>
            <a:p>
              <a:pPr lvl="0" defTabSz="666750" latinLnBrk="1">
                <a:lnSpc>
                  <a:spcPct val="90000"/>
                </a:lnSpc>
                <a:spcBef>
                  <a:spcPct val="0"/>
                </a:spcBef>
                <a:spcAft>
                  <a:spcPct val="35000"/>
                </a:spcAft>
              </a:pPr>
              <a:endParaRPr lang="en-US" altLang="ko-KR" sz="1300" kern="1200" dirty="0" smtClean="0"/>
            </a:p>
            <a:p>
              <a:pPr lvl="0" defTabSz="666750" latinLnBrk="1">
                <a:lnSpc>
                  <a:spcPct val="90000"/>
                </a:lnSpc>
                <a:spcBef>
                  <a:spcPct val="0"/>
                </a:spcBef>
                <a:spcAft>
                  <a:spcPct val="35000"/>
                </a:spcAft>
              </a:pPr>
              <a:endParaRPr lang="en-US" altLang="ko-KR" sz="1300" dirty="0"/>
            </a:p>
            <a:p>
              <a:pPr lvl="0" defTabSz="666750" latinLnBrk="1">
                <a:lnSpc>
                  <a:spcPct val="90000"/>
                </a:lnSpc>
                <a:spcBef>
                  <a:spcPct val="0"/>
                </a:spcBef>
                <a:spcAft>
                  <a:spcPct val="35000"/>
                </a:spcAft>
              </a:pPr>
              <a:endParaRPr lang="en-US" altLang="ko-KR" sz="1300" kern="1200" dirty="0" smtClean="0"/>
            </a:p>
            <a:p>
              <a:pPr lvl="0" defTabSz="666750">
                <a:lnSpc>
                  <a:spcPct val="90000"/>
                </a:lnSpc>
                <a:spcBef>
                  <a:spcPct val="0"/>
                </a:spcBef>
                <a:spcAft>
                  <a:spcPct val="35000"/>
                </a:spcAft>
              </a:pPr>
              <a:r>
                <a:rPr lang="en-US" altLang="ko-KR" dirty="0"/>
                <a:t>outcrop survey</a:t>
              </a:r>
            </a:p>
            <a:p>
              <a:pPr lvl="0" defTabSz="666750" latinLnBrk="1">
                <a:lnSpc>
                  <a:spcPct val="90000"/>
                </a:lnSpc>
                <a:spcBef>
                  <a:spcPct val="0"/>
                </a:spcBef>
                <a:spcAft>
                  <a:spcPct val="35000"/>
                </a:spcAft>
              </a:pPr>
              <a:endParaRPr lang="en-US" altLang="ko-KR" sz="1300" kern="1200" dirty="0" smtClean="0"/>
            </a:p>
            <a:p>
              <a:pPr lvl="0" defTabSz="666750" latinLnBrk="1">
                <a:lnSpc>
                  <a:spcPct val="90000"/>
                </a:lnSpc>
                <a:spcBef>
                  <a:spcPct val="0"/>
                </a:spcBef>
                <a:spcAft>
                  <a:spcPct val="35000"/>
                </a:spcAft>
              </a:pPr>
              <a:endParaRPr lang="en-US" altLang="ko-KR" sz="1300" dirty="0"/>
            </a:p>
            <a:p>
              <a:pPr lvl="0" defTabSz="666750" latinLnBrk="1">
                <a:lnSpc>
                  <a:spcPct val="90000"/>
                </a:lnSpc>
                <a:spcBef>
                  <a:spcPct val="0"/>
                </a:spcBef>
                <a:spcAft>
                  <a:spcPct val="35000"/>
                </a:spcAft>
              </a:pPr>
              <a:r>
                <a:rPr lang="en-US" altLang="ko-KR" sz="1300" kern="1200" dirty="0" smtClean="0"/>
                <a:t>Detailed outcrop survey: lithology, rock color, </a:t>
              </a:r>
              <a:r>
                <a:rPr lang="en-US" altLang="ko-KR" sz="1300" kern="1200" dirty="0" err="1" smtClean="0"/>
                <a:t>sedimentray</a:t>
              </a:r>
              <a:r>
                <a:rPr lang="en-US" altLang="ko-KR" sz="1300" kern="1200" dirty="0" smtClean="0"/>
                <a:t> structure, and </a:t>
              </a:r>
              <a:r>
                <a:rPr lang="en-US" altLang="ko-KR" sz="1300" kern="1200" dirty="0" err="1" smtClean="0"/>
                <a:t>interbedded</a:t>
              </a:r>
              <a:r>
                <a:rPr lang="en-US" altLang="ko-KR" sz="1300" kern="1200" dirty="0" smtClean="0"/>
                <a:t> </a:t>
              </a:r>
              <a:r>
                <a:rPr lang="en-US" altLang="ko-KR" sz="1300" kern="1200" dirty="0" err="1" smtClean="0"/>
                <a:t>limestones</a:t>
              </a:r>
              <a:endParaRPr lang="ko-KR" altLang="en-US" sz="1300" kern="1200" dirty="0"/>
            </a:p>
          </p:txBody>
        </p:sp>
        <p:sp>
          <p:nvSpPr>
            <p:cNvPr id="15" name="타원 14"/>
            <p:cNvSpPr/>
            <p:nvPr/>
          </p:nvSpPr>
          <p:spPr>
            <a:xfrm>
              <a:off x="407291" y="1647192"/>
              <a:ext cx="1434293" cy="1434293"/>
            </a:xfrm>
            <a:prstGeom prst="ellipse">
              <a:avLst/>
            </a:prstGeom>
            <a:blipFill rotWithShape="1">
              <a:blip r:embed="rId3"/>
              <a:stretch>
                <a:fillRect/>
              </a:stretch>
            </a:blipFill>
          </p:spPr>
          <p:style>
            <a:lnRef idx="0">
              <a:schemeClr val="lt1">
                <a:hueOff val="0"/>
                <a:satOff val="0"/>
                <a:lumOff val="0"/>
                <a:alphaOff val="0"/>
              </a:schemeClr>
            </a:lnRef>
            <a:fillRef idx="1">
              <a:scrgbClr r="0" g="0" b="0"/>
            </a:fillRef>
            <a:effectRef idx="3">
              <a:schemeClr val="accent2">
                <a:tint val="50000"/>
                <a:hueOff val="0"/>
                <a:satOff val="0"/>
                <a:lumOff val="0"/>
                <a:alphaOff val="0"/>
              </a:schemeClr>
            </a:effectRef>
            <a:fontRef idx="minor">
              <a:schemeClr val="lt1">
                <a:hueOff val="0"/>
                <a:satOff val="0"/>
                <a:lumOff val="0"/>
                <a:alphaOff val="0"/>
              </a:schemeClr>
            </a:fontRef>
          </p:style>
        </p:sp>
      </p:grpSp>
      <p:sp>
        <p:nvSpPr>
          <p:cNvPr id="16" name="자유형 15"/>
          <p:cNvSpPr/>
          <p:nvPr/>
        </p:nvSpPr>
        <p:spPr>
          <a:xfrm>
            <a:off x="2226620" y="1333839"/>
            <a:ext cx="1856612" cy="4307189"/>
          </a:xfrm>
          <a:custGeom>
            <a:avLst/>
            <a:gdLst>
              <a:gd name="connsiteX0" fmla="*/ 0 w 1856612"/>
              <a:gd name="connsiteY0" fmla="*/ 185661 h 4307189"/>
              <a:gd name="connsiteX1" fmla="*/ 185661 w 1856612"/>
              <a:gd name="connsiteY1" fmla="*/ 0 h 4307189"/>
              <a:gd name="connsiteX2" fmla="*/ 1670951 w 1856612"/>
              <a:gd name="connsiteY2" fmla="*/ 0 h 4307189"/>
              <a:gd name="connsiteX3" fmla="*/ 1856612 w 1856612"/>
              <a:gd name="connsiteY3" fmla="*/ 185661 h 4307189"/>
              <a:gd name="connsiteX4" fmla="*/ 1856612 w 1856612"/>
              <a:gd name="connsiteY4" fmla="*/ 4121528 h 4307189"/>
              <a:gd name="connsiteX5" fmla="*/ 1670951 w 1856612"/>
              <a:gd name="connsiteY5" fmla="*/ 4307189 h 4307189"/>
              <a:gd name="connsiteX6" fmla="*/ 185661 w 1856612"/>
              <a:gd name="connsiteY6" fmla="*/ 4307189 h 4307189"/>
              <a:gd name="connsiteX7" fmla="*/ 0 w 1856612"/>
              <a:gd name="connsiteY7" fmla="*/ 4121528 h 4307189"/>
              <a:gd name="connsiteX8" fmla="*/ 0 w 1856612"/>
              <a:gd name="connsiteY8" fmla="*/ 185661 h 43071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56612" h="4307189">
                <a:moveTo>
                  <a:pt x="0" y="185661"/>
                </a:moveTo>
                <a:cubicBezTo>
                  <a:pt x="0" y="83123"/>
                  <a:pt x="83123" y="0"/>
                  <a:pt x="185661" y="0"/>
                </a:cubicBezTo>
                <a:lnTo>
                  <a:pt x="1670951" y="0"/>
                </a:lnTo>
                <a:cubicBezTo>
                  <a:pt x="1773489" y="0"/>
                  <a:pt x="1856612" y="83123"/>
                  <a:pt x="1856612" y="185661"/>
                </a:cubicBezTo>
                <a:lnTo>
                  <a:pt x="1856612" y="4121528"/>
                </a:lnTo>
                <a:cubicBezTo>
                  <a:pt x="1856612" y="4224066"/>
                  <a:pt x="1773489" y="4307189"/>
                  <a:pt x="1670951" y="4307189"/>
                </a:cubicBezTo>
                <a:lnTo>
                  <a:pt x="185661" y="4307189"/>
                </a:lnTo>
                <a:cubicBezTo>
                  <a:pt x="83123" y="4307189"/>
                  <a:pt x="0" y="4224066"/>
                  <a:pt x="0" y="4121528"/>
                </a:cubicBezTo>
                <a:lnTo>
                  <a:pt x="0" y="185661"/>
                </a:lnTo>
                <a:close/>
              </a:path>
            </a:pathLst>
          </a:custGeom>
        </p:spPr>
        <p:style>
          <a:lnRef idx="0">
            <a:schemeClr val="lt1">
              <a:hueOff val="0"/>
              <a:satOff val="0"/>
              <a:lumOff val="0"/>
              <a:alphaOff val="0"/>
            </a:schemeClr>
          </a:lnRef>
          <a:fillRef idx="3">
            <a:schemeClr val="accent2">
              <a:hueOff val="-485121"/>
              <a:satOff val="-27976"/>
              <a:lumOff val="2876"/>
              <a:alphaOff val="0"/>
            </a:schemeClr>
          </a:fillRef>
          <a:effectRef idx="3">
            <a:schemeClr val="accent2">
              <a:hueOff val="-485121"/>
              <a:satOff val="-27976"/>
              <a:lumOff val="2876"/>
              <a:alphaOff val="0"/>
            </a:schemeClr>
          </a:effectRef>
          <a:fontRef idx="minor">
            <a:schemeClr val="lt1"/>
          </a:fontRef>
        </p:style>
        <p:txBody>
          <a:bodyPr spcFirstLastPara="0" vert="horz" wrap="square" lIns="106680" tIns="1829555" rIns="106680" bIns="968119" numCol="1" spcCol="1270" anchor="ctr" anchorCtr="0">
            <a:noAutofit/>
          </a:bodyPr>
          <a:lstStyle/>
          <a:p>
            <a:pPr lvl="0" defTabSz="666750" latinLnBrk="1">
              <a:lnSpc>
                <a:spcPct val="90000"/>
              </a:lnSpc>
              <a:spcBef>
                <a:spcPct val="0"/>
              </a:spcBef>
              <a:spcAft>
                <a:spcPct val="35000"/>
              </a:spcAft>
            </a:pPr>
            <a:endParaRPr lang="en-US" altLang="ko-KR" sz="1300" kern="1200" dirty="0" smtClean="0"/>
          </a:p>
          <a:p>
            <a:pPr lvl="0" defTabSz="666750" latinLnBrk="1">
              <a:lnSpc>
                <a:spcPct val="90000"/>
              </a:lnSpc>
              <a:spcBef>
                <a:spcPct val="0"/>
              </a:spcBef>
              <a:spcAft>
                <a:spcPct val="35000"/>
              </a:spcAft>
            </a:pPr>
            <a:endParaRPr lang="en-US" altLang="ko-KR" sz="1300" kern="1200" dirty="0" smtClean="0"/>
          </a:p>
          <a:p>
            <a:pPr lvl="0" defTabSz="666750">
              <a:lnSpc>
                <a:spcPct val="90000"/>
              </a:lnSpc>
              <a:spcBef>
                <a:spcPct val="0"/>
              </a:spcBef>
              <a:spcAft>
                <a:spcPct val="35000"/>
              </a:spcAft>
            </a:pPr>
            <a:r>
              <a:rPr lang="en-US" altLang="ko-KR" sz="1410" dirty="0"/>
              <a:t>sequence stratigraphic framework</a:t>
            </a:r>
            <a:endParaRPr lang="en-US" altLang="ko-KR" sz="1410" dirty="0" smtClean="0"/>
          </a:p>
          <a:p>
            <a:pPr lvl="0" defTabSz="666750" latinLnBrk="1">
              <a:lnSpc>
                <a:spcPct val="90000"/>
              </a:lnSpc>
              <a:spcBef>
                <a:spcPct val="0"/>
              </a:spcBef>
              <a:spcAft>
                <a:spcPct val="35000"/>
              </a:spcAft>
            </a:pPr>
            <a:endParaRPr lang="en-US" altLang="ko-KR" sz="1300" kern="1200" dirty="0" smtClean="0"/>
          </a:p>
          <a:p>
            <a:pPr lvl="0" defTabSz="666750" latinLnBrk="1">
              <a:lnSpc>
                <a:spcPct val="90000"/>
              </a:lnSpc>
              <a:spcBef>
                <a:spcPct val="0"/>
              </a:spcBef>
              <a:spcAft>
                <a:spcPct val="35000"/>
              </a:spcAft>
            </a:pPr>
            <a:endParaRPr lang="en-US" altLang="ko-KR" sz="1300" kern="1200" dirty="0" smtClean="0"/>
          </a:p>
          <a:p>
            <a:pPr lvl="0" defTabSz="666750" latinLnBrk="1">
              <a:lnSpc>
                <a:spcPct val="90000"/>
              </a:lnSpc>
              <a:spcBef>
                <a:spcPct val="0"/>
              </a:spcBef>
              <a:spcAft>
                <a:spcPct val="35000"/>
              </a:spcAft>
            </a:pPr>
            <a:r>
              <a:rPr lang="en-US" altLang="ko-KR" sz="1300" kern="1200" dirty="0" smtClean="0"/>
              <a:t>Construct lithology based sequence stratigraphic framework</a:t>
            </a:r>
            <a:endParaRPr lang="ko-KR" altLang="en-US" sz="1300" kern="1200" dirty="0"/>
          </a:p>
        </p:txBody>
      </p:sp>
      <p:sp>
        <p:nvSpPr>
          <p:cNvPr id="17" name="타원 16"/>
          <p:cNvSpPr/>
          <p:nvPr/>
        </p:nvSpPr>
        <p:spPr>
          <a:xfrm>
            <a:off x="2437779" y="1592270"/>
            <a:ext cx="1434293" cy="1434293"/>
          </a:xfrm>
          <a:prstGeom prst="ellipse">
            <a:avLst/>
          </a:prstGeom>
          <a:blipFill rotWithShape="1">
            <a:blip r:embed="rId4"/>
            <a:stretch>
              <a:fillRect/>
            </a:stretch>
          </a:blipFill>
        </p:spPr>
        <p:style>
          <a:lnRef idx="0">
            <a:schemeClr val="lt1">
              <a:hueOff val="0"/>
              <a:satOff val="0"/>
              <a:lumOff val="0"/>
              <a:alphaOff val="0"/>
            </a:schemeClr>
          </a:lnRef>
          <a:fillRef idx="1">
            <a:scrgbClr r="0" g="0" b="0"/>
          </a:fillRef>
          <a:effectRef idx="3">
            <a:schemeClr val="accent2">
              <a:tint val="50000"/>
              <a:hueOff val="-293554"/>
              <a:satOff val="-25390"/>
              <a:lumOff val="-254"/>
              <a:alphaOff val="0"/>
            </a:schemeClr>
          </a:effectRef>
          <a:fontRef idx="minor">
            <a:schemeClr val="lt1">
              <a:hueOff val="0"/>
              <a:satOff val="0"/>
              <a:lumOff val="0"/>
              <a:alphaOff val="0"/>
            </a:schemeClr>
          </a:fontRef>
        </p:style>
      </p:sp>
      <p:grpSp>
        <p:nvGrpSpPr>
          <p:cNvPr id="31" name="그룹 30"/>
          <p:cNvGrpSpPr/>
          <p:nvPr/>
        </p:nvGrpSpPr>
        <p:grpSpPr>
          <a:xfrm>
            <a:off x="4287454" y="1333839"/>
            <a:ext cx="1856612" cy="4307189"/>
            <a:chOff x="4287454" y="1388761"/>
            <a:chExt cx="1856612" cy="4307189"/>
          </a:xfrm>
        </p:grpSpPr>
        <p:sp>
          <p:nvSpPr>
            <p:cNvPr id="18" name="자유형 17"/>
            <p:cNvSpPr/>
            <p:nvPr/>
          </p:nvSpPr>
          <p:spPr>
            <a:xfrm>
              <a:off x="4287454" y="1388761"/>
              <a:ext cx="1856612" cy="4307189"/>
            </a:xfrm>
            <a:custGeom>
              <a:avLst/>
              <a:gdLst>
                <a:gd name="connsiteX0" fmla="*/ 0 w 1856612"/>
                <a:gd name="connsiteY0" fmla="*/ 185661 h 4307189"/>
                <a:gd name="connsiteX1" fmla="*/ 185661 w 1856612"/>
                <a:gd name="connsiteY1" fmla="*/ 0 h 4307189"/>
                <a:gd name="connsiteX2" fmla="*/ 1670951 w 1856612"/>
                <a:gd name="connsiteY2" fmla="*/ 0 h 4307189"/>
                <a:gd name="connsiteX3" fmla="*/ 1856612 w 1856612"/>
                <a:gd name="connsiteY3" fmla="*/ 185661 h 4307189"/>
                <a:gd name="connsiteX4" fmla="*/ 1856612 w 1856612"/>
                <a:gd name="connsiteY4" fmla="*/ 4121528 h 4307189"/>
                <a:gd name="connsiteX5" fmla="*/ 1670951 w 1856612"/>
                <a:gd name="connsiteY5" fmla="*/ 4307189 h 4307189"/>
                <a:gd name="connsiteX6" fmla="*/ 185661 w 1856612"/>
                <a:gd name="connsiteY6" fmla="*/ 4307189 h 4307189"/>
                <a:gd name="connsiteX7" fmla="*/ 0 w 1856612"/>
                <a:gd name="connsiteY7" fmla="*/ 4121528 h 4307189"/>
                <a:gd name="connsiteX8" fmla="*/ 0 w 1856612"/>
                <a:gd name="connsiteY8" fmla="*/ 185661 h 43071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56612" h="4307189">
                  <a:moveTo>
                    <a:pt x="0" y="185661"/>
                  </a:moveTo>
                  <a:cubicBezTo>
                    <a:pt x="0" y="83123"/>
                    <a:pt x="83123" y="0"/>
                    <a:pt x="185661" y="0"/>
                  </a:cubicBezTo>
                  <a:lnTo>
                    <a:pt x="1670951" y="0"/>
                  </a:lnTo>
                  <a:cubicBezTo>
                    <a:pt x="1773489" y="0"/>
                    <a:pt x="1856612" y="83123"/>
                    <a:pt x="1856612" y="185661"/>
                  </a:cubicBezTo>
                  <a:lnTo>
                    <a:pt x="1856612" y="4121528"/>
                  </a:lnTo>
                  <a:cubicBezTo>
                    <a:pt x="1856612" y="4224066"/>
                    <a:pt x="1773489" y="4307189"/>
                    <a:pt x="1670951" y="4307189"/>
                  </a:cubicBezTo>
                  <a:lnTo>
                    <a:pt x="185661" y="4307189"/>
                  </a:lnTo>
                  <a:cubicBezTo>
                    <a:pt x="83123" y="4307189"/>
                    <a:pt x="0" y="4224066"/>
                    <a:pt x="0" y="4121528"/>
                  </a:cubicBezTo>
                  <a:lnTo>
                    <a:pt x="0" y="185661"/>
                  </a:lnTo>
                  <a:close/>
                </a:path>
              </a:pathLst>
            </a:custGeom>
          </p:spPr>
          <p:style>
            <a:lnRef idx="0">
              <a:schemeClr val="lt1">
                <a:hueOff val="0"/>
                <a:satOff val="0"/>
                <a:lumOff val="0"/>
                <a:alphaOff val="0"/>
              </a:schemeClr>
            </a:lnRef>
            <a:fillRef idx="3">
              <a:schemeClr val="accent2">
                <a:hueOff val="-970242"/>
                <a:satOff val="-55952"/>
                <a:lumOff val="5752"/>
                <a:alphaOff val="0"/>
              </a:schemeClr>
            </a:fillRef>
            <a:effectRef idx="3">
              <a:schemeClr val="accent2">
                <a:hueOff val="-970242"/>
                <a:satOff val="-55952"/>
                <a:lumOff val="5752"/>
                <a:alphaOff val="0"/>
              </a:schemeClr>
            </a:effectRef>
            <a:fontRef idx="minor">
              <a:schemeClr val="lt1"/>
            </a:fontRef>
          </p:style>
          <p:txBody>
            <a:bodyPr spcFirstLastPara="0" vert="horz" wrap="square" lIns="106680" tIns="1829555" rIns="106680" bIns="968119" numCol="1" spcCol="1270" anchor="ctr" anchorCtr="0">
              <a:noAutofit/>
            </a:bodyPr>
            <a:lstStyle/>
            <a:p>
              <a:pPr lvl="0" defTabSz="666750" latinLnBrk="1">
                <a:lnSpc>
                  <a:spcPct val="90000"/>
                </a:lnSpc>
                <a:spcBef>
                  <a:spcPct val="0"/>
                </a:spcBef>
                <a:spcAft>
                  <a:spcPct val="35000"/>
                </a:spcAft>
              </a:pPr>
              <a:endParaRPr lang="en-US" altLang="ko-KR" sz="1300" kern="1200" dirty="0" smtClean="0"/>
            </a:p>
            <a:p>
              <a:pPr lvl="0" defTabSz="666750" latinLnBrk="1">
                <a:lnSpc>
                  <a:spcPct val="90000"/>
                </a:lnSpc>
                <a:spcBef>
                  <a:spcPct val="0"/>
                </a:spcBef>
                <a:spcAft>
                  <a:spcPct val="35000"/>
                </a:spcAft>
              </a:pPr>
              <a:endParaRPr lang="en-US" altLang="ko-KR" sz="1300" dirty="0"/>
            </a:p>
            <a:p>
              <a:pPr lvl="0" defTabSz="666750" latinLnBrk="1">
                <a:lnSpc>
                  <a:spcPct val="90000"/>
                </a:lnSpc>
                <a:spcBef>
                  <a:spcPct val="0"/>
                </a:spcBef>
                <a:spcAft>
                  <a:spcPct val="35000"/>
                </a:spcAft>
              </a:pPr>
              <a:endParaRPr lang="en-US" altLang="ko-KR" sz="1300" kern="1200" dirty="0" smtClean="0"/>
            </a:p>
            <a:p>
              <a:pPr lvl="0" defTabSz="666750">
                <a:lnSpc>
                  <a:spcPct val="90000"/>
                </a:lnSpc>
                <a:spcBef>
                  <a:spcPct val="0"/>
                </a:spcBef>
                <a:spcAft>
                  <a:spcPct val="35000"/>
                </a:spcAft>
              </a:pPr>
              <a:endParaRPr lang="en-US" altLang="ko-KR" sz="900" dirty="0" smtClean="0"/>
            </a:p>
            <a:p>
              <a:pPr lvl="0" defTabSz="666750">
                <a:lnSpc>
                  <a:spcPct val="90000"/>
                </a:lnSpc>
                <a:spcBef>
                  <a:spcPct val="0"/>
                </a:spcBef>
                <a:spcAft>
                  <a:spcPct val="35000"/>
                </a:spcAft>
              </a:pPr>
              <a:r>
                <a:rPr lang="en-US" altLang="ko-KR" sz="1400" dirty="0" smtClean="0"/>
                <a:t>high resolution</a:t>
              </a:r>
            </a:p>
            <a:p>
              <a:pPr lvl="0" defTabSz="666750">
                <a:lnSpc>
                  <a:spcPct val="90000"/>
                </a:lnSpc>
                <a:spcBef>
                  <a:spcPct val="0"/>
                </a:spcBef>
                <a:spcAft>
                  <a:spcPct val="35000"/>
                </a:spcAft>
              </a:pPr>
              <a:r>
                <a:rPr lang="en-US" altLang="ko-KR" sz="1400" dirty="0" smtClean="0"/>
                <a:t>framework</a:t>
              </a:r>
              <a:endParaRPr lang="en-US" altLang="ko-KR" sz="1400" dirty="0"/>
            </a:p>
            <a:p>
              <a:pPr lvl="0" defTabSz="666750" latinLnBrk="1">
                <a:lnSpc>
                  <a:spcPct val="90000"/>
                </a:lnSpc>
                <a:spcBef>
                  <a:spcPct val="0"/>
                </a:spcBef>
                <a:spcAft>
                  <a:spcPct val="35000"/>
                </a:spcAft>
              </a:pPr>
              <a:endParaRPr lang="en-US" altLang="ko-KR" sz="1300" dirty="0"/>
            </a:p>
            <a:p>
              <a:pPr lvl="0" defTabSz="666750" latinLnBrk="1">
                <a:lnSpc>
                  <a:spcPct val="90000"/>
                </a:lnSpc>
                <a:spcBef>
                  <a:spcPct val="0"/>
                </a:spcBef>
                <a:spcAft>
                  <a:spcPct val="35000"/>
                </a:spcAft>
              </a:pPr>
              <a:r>
                <a:rPr lang="en-US" altLang="ko-KR" sz="1300" kern="1200" dirty="0" smtClean="0"/>
                <a:t>Define </a:t>
              </a:r>
              <a:r>
                <a:rPr lang="en-US" altLang="ko-KR" sz="1300" dirty="0" smtClean="0"/>
                <a:t>high – resolution </a:t>
              </a:r>
              <a:r>
                <a:rPr lang="en-US" altLang="ko-KR" sz="1300" kern="1200" dirty="0" smtClean="0"/>
                <a:t>sequence stratigraphic key surfaces with geochemical, mineralogical and TOC data </a:t>
              </a:r>
              <a:endParaRPr lang="ko-KR" altLang="en-US" sz="1300" kern="1200" dirty="0"/>
            </a:p>
          </p:txBody>
        </p:sp>
        <p:sp>
          <p:nvSpPr>
            <p:cNvPr id="19" name="타원 18"/>
            <p:cNvSpPr/>
            <p:nvPr/>
          </p:nvSpPr>
          <p:spPr>
            <a:xfrm>
              <a:off x="4498614" y="1647192"/>
              <a:ext cx="1434293" cy="1434293"/>
            </a:xfrm>
            <a:prstGeom prst="ellipse">
              <a:avLst/>
            </a:prstGeom>
            <a:blipFill rotWithShape="1">
              <a:blip r:embed="rId5"/>
              <a:stretch>
                <a:fillRect/>
              </a:stretch>
            </a:blipFill>
          </p:spPr>
          <p:style>
            <a:lnRef idx="0">
              <a:schemeClr val="lt1">
                <a:hueOff val="0"/>
                <a:satOff val="0"/>
                <a:lumOff val="0"/>
                <a:alphaOff val="0"/>
              </a:schemeClr>
            </a:lnRef>
            <a:fillRef idx="1">
              <a:scrgbClr r="0" g="0" b="0"/>
            </a:fillRef>
            <a:effectRef idx="3">
              <a:schemeClr val="accent2">
                <a:tint val="50000"/>
                <a:hueOff val="-587108"/>
                <a:satOff val="-50780"/>
                <a:lumOff val="-508"/>
                <a:alphaOff val="0"/>
              </a:schemeClr>
            </a:effectRef>
            <a:fontRef idx="minor">
              <a:schemeClr val="lt1">
                <a:hueOff val="0"/>
                <a:satOff val="0"/>
                <a:lumOff val="0"/>
                <a:alphaOff val="0"/>
              </a:schemeClr>
            </a:fontRef>
          </p:style>
        </p:sp>
      </p:grpSp>
      <p:grpSp>
        <p:nvGrpSpPr>
          <p:cNvPr id="32" name="그룹 31"/>
          <p:cNvGrpSpPr/>
          <p:nvPr/>
        </p:nvGrpSpPr>
        <p:grpSpPr>
          <a:xfrm>
            <a:off x="7142740" y="1333839"/>
            <a:ext cx="1856612" cy="4307189"/>
            <a:chOff x="7028440" y="1388761"/>
            <a:chExt cx="1856612" cy="4307189"/>
          </a:xfrm>
        </p:grpSpPr>
        <p:sp>
          <p:nvSpPr>
            <p:cNvPr id="20" name="자유형 19"/>
            <p:cNvSpPr/>
            <p:nvPr/>
          </p:nvSpPr>
          <p:spPr>
            <a:xfrm>
              <a:off x="7028440" y="1388761"/>
              <a:ext cx="1856612" cy="4307189"/>
            </a:xfrm>
            <a:custGeom>
              <a:avLst/>
              <a:gdLst>
                <a:gd name="connsiteX0" fmla="*/ 0 w 1856612"/>
                <a:gd name="connsiteY0" fmla="*/ 185661 h 4307189"/>
                <a:gd name="connsiteX1" fmla="*/ 185661 w 1856612"/>
                <a:gd name="connsiteY1" fmla="*/ 0 h 4307189"/>
                <a:gd name="connsiteX2" fmla="*/ 1670951 w 1856612"/>
                <a:gd name="connsiteY2" fmla="*/ 0 h 4307189"/>
                <a:gd name="connsiteX3" fmla="*/ 1856612 w 1856612"/>
                <a:gd name="connsiteY3" fmla="*/ 185661 h 4307189"/>
                <a:gd name="connsiteX4" fmla="*/ 1856612 w 1856612"/>
                <a:gd name="connsiteY4" fmla="*/ 4121528 h 4307189"/>
                <a:gd name="connsiteX5" fmla="*/ 1670951 w 1856612"/>
                <a:gd name="connsiteY5" fmla="*/ 4307189 h 4307189"/>
                <a:gd name="connsiteX6" fmla="*/ 185661 w 1856612"/>
                <a:gd name="connsiteY6" fmla="*/ 4307189 h 4307189"/>
                <a:gd name="connsiteX7" fmla="*/ 0 w 1856612"/>
                <a:gd name="connsiteY7" fmla="*/ 4121528 h 4307189"/>
                <a:gd name="connsiteX8" fmla="*/ 0 w 1856612"/>
                <a:gd name="connsiteY8" fmla="*/ 185661 h 43071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56612" h="4307189">
                  <a:moveTo>
                    <a:pt x="0" y="185661"/>
                  </a:moveTo>
                  <a:cubicBezTo>
                    <a:pt x="0" y="83123"/>
                    <a:pt x="83123" y="0"/>
                    <a:pt x="185661" y="0"/>
                  </a:cubicBezTo>
                  <a:lnTo>
                    <a:pt x="1670951" y="0"/>
                  </a:lnTo>
                  <a:cubicBezTo>
                    <a:pt x="1773489" y="0"/>
                    <a:pt x="1856612" y="83123"/>
                    <a:pt x="1856612" y="185661"/>
                  </a:cubicBezTo>
                  <a:lnTo>
                    <a:pt x="1856612" y="4121528"/>
                  </a:lnTo>
                  <a:cubicBezTo>
                    <a:pt x="1856612" y="4224066"/>
                    <a:pt x="1773489" y="4307189"/>
                    <a:pt x="1670951" y="4307189"/>
                  </a:cubicBezTo>
                  <a:lnTo>
                    <a:pt x="185661" y="4307189"/>
                  </a:lnTo>
                  <a:cubicBezTo>
                    <a:pt x="83123" y="4307189"/>
                    <a:pt x="0" y="4224066"/>
                    <a:pt x="0" y="4121528"/>
                  </a:cubicBezTo>
                  <a:lnTo>
                    <a:pt x="0" y="185661"/>
                  </a:lnTo>
                  <a:close/>
                </a:path>
              </a:pathLst>
            </a:custGeom>
          </p:spPr>
          <p:style>
            <a:lnRef idx="0">
              <a:schemeClr val="lt1">
                <a:hueOff val="0"/>
                <a:satOff val="0"/>
                <a:lumOff val="0"/>
                <a:alphaOff val="0"/>
              </a:schemeClr>
            </a:lnRef>
            <a:fillRef idx="3">
              <a:schemeClr val="accent2">
                <a:hueOff val="-1455363"/>
                <a:satOff val="-83928"/>
                <a:lumOff val="8628"/>
                <a:alphaOff val="0"/>
              </a:schemeClr>
            </a:fillRef>
            <a:effectRef idx="3">
              <a:schemeClr val="accent2">
                <a:hueOff val="-1455363"/>
                <a:satOff val="-83928"/>
                <a:lumOff val="8628"/>
                <a:alphaOff val="0"/>
              </a:schemeClr>
            </a:effectRef>
            <a:fontRef idx="minor">
              <a:schemeClr val="lt1"/>
            </a:fontRef>
          </p:style>
          <p:txBody>
            <a:bodyPr spcFirstLastPara="0" vert="horz" wrap="square" lIns="106680" tIns="1829555" rIns="106680" bIns="968119" numCol="1" spcCol="1270" anchor="ctr" anchorCtr="0">
              <a:noAutofit/>
            </a:bodyPr>
            <a:lstStyle/>
            <a:p>
              <a:pPr lvl="0" algn="ctr" defTabSz="666750" latinLnBrk="1">
                <a:lnSpc>
                  <a:spcPct val="90000"/>
                </a:lnSpc>
                <a:spcBef>
                  <a:spcPct val="0"/>
                </a:spcBef>
                <a:spcAft>
                  <a:spcPct val="35000"/>
                </a:spcAft>
              </a:pPr>
              <a:endParaRPr lang="en-US" altLang="ko-KR" sz="1500" b="1" kern="1200" dirty="0" smtClean="0"/>
            </a:p>
            <a:p>
              <a:pPr lvl="0" algn="ctr" defTabSz="666750" latinLnBrk="1">
                <a:lnSpc>
                  <a:spcPct val="90000"/>
                </a:lnSpc>
                <a:spcBef>
                  <a:spcPct val="0"/>
                </a:spcBef>
                <a:spcAft>
                  <a:spcPct val="35000"/>
                </a:spcAft>
              </a:pPr>
              <a:endParaRPr lang="en-US" altLang="ko-KR" sz="1500" b="1" kern="1200" dirty="0" smtClean="0"/>
            </a:p>
            <a:p>
              <a:pPr lvl="0" algn="ctr" defTabSz="666750" latinLnBrk="1">
                <a:lnSpc>
                  <a:spcPct val="90000"/>
                </a:lnSpc>
                <a:spcBef>
                  <a:spcPct val="0"/>
                </a:spcBef>
                <a:spcAft>
                  <a:spcPct val="35000"/>
                </a:spcAft>
              </a:pPr>
              <a:endParaRPr lang="en-US" altLang="ko-KR" sz="1500" b="1" dirty="0"/>
            </a:p>
            <a:p>
              <a:pPr lvl="0" algn="ctr" defTabSz="666750" latinLnBrk="1">
                <a:lnSpc>
                  <a:spcPct val="90000"/>
                </a:lnSpc>
                <a:spcBef>
                  <a:spcPct val="0"/>
                </a:spcBef>
                <a:spcAft>
                  <a:spcPct val="35000"/>
                </a:spcAft>
              </a:pPr>
              <a:r>
                <a:rPr lang="en-US" altLang="ko-KR" sz="1500" b="1" kern="1200" dirty="0" smtClean="0"/>
                <a:t>Sequence model for the mixed carbonate – </a:t>
              </a:r>
              <a:r>
                <a:rPr lang="en-US" altLang="ko-KR" sz="1500" b="1" kern="1200" dirty="0" err="1" smtClean="0"/>
                <a:t>siliciclastic</a:t>
              </a:r>
              <a:r>
                <a:rPr lang="en-US" altLang="ko-KR" sz="1500" b="1" kern="1200" dirty="0" smtClean="0"/>
                <a:t> depositional systems: implication on the TOC</a:t>
              </a:r>
              <a:endParaRPr lang="ko-KR" altLang="en-US" sz="1500" b="1" kern="1200" dirty="0"/>
            </a:p>
          </p:txBody>
        </p:sp>
        <p:sp>
          <p:nvSpPr>
            <p:cNvPr id="21" name="타원 20"/>
            <p:cNvSpPr/>
            <p:nvPr/>
          </p:nvSpPr>
          <p:spPr>
            <a:xfrm>
              <a:off x="7239600" y="1647192"/>
              <a:ext cx="1434293" cy="1434293"/>
            </a:xfrm>
            <a:prstGeom prst="ellipse">
              <a:avLst/>
            </a:prstGeom>
            <a:blipFill rotWithShape="1">
              <a:blip r:embed="rId6"/>
              <a:stretch>
                <a:fillRect/>
              </a:stretch>
            </a:blipFill>
          </p:spPr>
          <p:style>
            <a:lnRef idx="0">
              <a:schemeClr val="lt1">
                <a:hueOff val="0"/>
                <a:satOff val="0"/>
                <a:lumOff val="0"/>
                <a:alphaOff val="0"/>
              </a:schemeClr>
            </a:lnRef>
            <a:fillRef idx="1">
              <a:scrgbClr r="0" g="0" b="0"/>
            </a:fillRef>
            <a:effectRef idx="3">
              <a:schemeClr val="accent2">
                <a:tint val="50000"/>
                <a:hueOff val="-880662"/>
                <a:satOff val="-76170"/>
                <a:lumOff val="-762"/>
                <a:alphaOff val="0"/>
              </a:schemeClr>
            </a:effectRef>
            <a:fontRef idx="minor">
              <a:schemeClr val="lt1">
                <a:hueOff val="0"/>
                <a:satOff val="0"/>
                <a:lumOff val="0"/>
                <a:alphaOff val="0"/>
              </a:schemeClr>
            </a:fontRef>
          </p:style>
        </p:sp>
      </p:grpSp>
    </p:spTree>
    <p:extLst>
      <p:ext uri="{BB962C8B-B14F-4D97-AF65-F5344CB8AC3E}">
        <p14:creationId xmlns:p14="http://schemas.microsoft.com/office/powerpoint/2010/main" val="26917653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내용 개체 틀 3"/>
          <p:cNvPicPr>
            <a:picLocks noGrp="1" noChangeAspect="1"/>
          </p:cNvPicPr>
          <p:nvPr>
            <p:ph idx="1"/>
          </p:nvPr>
        </p:nvPicPr>
        <p:blipFill>
          <a:blip r:embed="rId3" cstate="print">
            <a:extLst>
              <a:ext uri="{28A0092B-C50C-407E-A947-70E740481C1C}">
                <a14:useLocalDpi xmlns:a14="http://schemas.microsoft.com/office/drawing/2010/main" val="0"/>
              </a:ext>
            </a:extLst>
          </a:blip>
          <a:srcRect/>
          <a:stretch>
            <a:fillRect/>
          </a:stretch>
        </p:blipFill>
        <p:spPr>
          <a:xfrm>
            <a:off x="173038" y="1467535"/>
            <a:ext cx="8797925" cy="4176712"/>
          </a:xfrm>
        </p:spPr>
      </p:pic>
      <p:sp>
        <p:nvSpPr>
          <p:cNvPr id="17411" name="TextBox 5"/>
          <p:cNvSpPr txBox="1">
            <a:spLocks noChangeArrowheads="1"/>
          </p:cNvSpPr>
          <p:nvPr/>
        </p:nvSpPr>
        <p:spPr bwMode="auto">
          <a:xfrm>
            <a:off x="0" y="57150"/>
            <a:ext cx="588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sz="2400" b="1" dirty="0" smtClean="0">
                <a:solidFill>
                  <a:srgbClr val="FFC000"/>
                </a:solidFill>
              </a:rPr>
              <a:t>Detailed outcrop survey: Study </a:t>
            </a:r>
            <a:r>
              <a:rPr lang="en-US" altLang="ko-KR" sz="2400" b="1" dirty="0">
                <a:solidFill>
                  <a:srgbClr val="FFC000"/>
                </a:solidFill>
              </a:rPr>
              <a:t>Area</a:t>
            </a:r>
            <a:endParaRPr lang="ko-KR" altLang="en-US" sz="2400" b="1" dirty="0">
              <a:solidFill>
                <a:srgbClr val="FFC000"/>
              </a:solidFill>
            </a:endParaRPr>
          </a:p>
        </p:txBody>
      </p:sp>
    </p:spTree>
    <p:extLst>
      <p:ext uri="{BB962C8B-B14F-4D97-AF65-F5344CB8AC3E}">
        <p14:creationId xmlns:p14="http://schemas.microsoft.com/office/powerpoint/2010/main" val="12855368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직선 연결선 19"/>
          <p:cNvCxnSpPr/>
          <p:nvPr/>
        </p:nvCxnSpPr>
        <p:spPr>
          <a:xfrm flipH="1">
            <a:off x="3983261" y="2946883"/>
            <a:ext cx="380344" cy="3597767"/>
          </a:xfrm>
          <a:prstGeom prst="line">
            <a:avLst/>
          </a:prstGeom>
          <a:ln w="25400">
            <a:solidFill>
              <a:schemeClr val="accent5">
                <a:lumMod val="50000"/>
              </a:schemeClr>
            </a:solidFill>
          </a:ln>
        </p:spPr>
        <p:style>
          <a:lnRef idx="1">
            <a:schemeClr val="dk1"/>
          </a:lnRef>
          <a:fillRef idx="0">
            <a:schemeClr val="dk1"/>
          </a:fillRef>
          <a:effectRef idx="0">
            <a:schemeClr val="dk1"/>
          </a:effectRef>
          <a:fontRef idx="minor">
            <a:schemeClr val="tx1"/>
          </a:fontRef>
        </p:style>
      </p:cxnSp>
      <p:pic>
        <p:nvPicPr>
          <p:cNvPr id="18434" name="그림 13"/>
          <p:cNvPicPr>
            <a:picLocks noChangeAspect="1"/>
          </p:cNvPicPr>
          <p:nvPr/>
        </p:nvPicPr>
        <p:blipFill>
          <a:blip r:embed="rId3" cstate="print">
            <a:extLst>
              <a:ext uri="{28A0092B-C50C-407E-A947-70E740481C1C}">
                <a14:useLocalDpi xmlns:a14="http://schemas.microsoft.com/office/drawing/2010/main" val="0"/>
              </a:ext>
            </a:extLst>
          </a:blip>
          <a:srcRect l="9377" t="5392" r="74753" b="4340"/>
          <a:stretch>
            <a:fillRect/>
          </a:stretch>
        </p:blipFill>
        <p:spPr bwMode="auto">
          <a:xfrm>
            <a:off x="1042297" y="661988"/>
            <a:ext cx="698500" cy="608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5" name="그림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994275" y="947738"/>
            <a:ext cx="3857625" cy="5554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직사각형 7"/>
          <p:cNvSpPr/>
          <p:nvPr/>
        </p:nvSpPr>
        <p:spPr>
          <a:xfrm>
            <a:off x="5805068" y="2796932"/>
            <a:ext cx="3036867" cy="137619"/>
          </a:xfrm>
          <a:prstGeom prst="rect">
            <a:avLst/>
          </a:prstGeom>
          <a:solidFill>
            <a:schemeClr val="accent2">
              <a:alpha val="20000"/>
            </a:schemeClr>
          </a:solidFill>
          <a:ln>
            <a:prstDash val="sysDot"/>
          </a:ln>
          <a:effectLst>
            <a:reflection stA="39000" endPos="0" dist="50800" dir="5400000" sy="-100000" algn="bl" rotWithShape="0"/>
          </a:effectLst>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10" name="직선 연결선 9"/>
          <p:cNvCxnSpPr/>
          <p:nvPr/>
        </p:nvCxnSpPr>
        <p:spPr>
          <a:xfrm flipH="1" flipV="1">
            <a:off x="4339203" y="2946883"/>
            <a:ext cx="4481968" cy="6350"/>
          </a:xfrm>
          <a:prstGeom prst="line">
            <a:avLst/>
          </a:prstGeom>
          <a:ln w="25400">
            <a:solidFill>
              <a:schemeClr val="accent5">
                <a:lumMod val="50000"/>
                <a:alpha val="70000"/>
              </a:schemeClr>
            </a:solidFill>
            <a:prstDash val="sysDot"/>
          </a:ln>
        </p:spPr>
        <p:style>
          <a:lnRef idx="1">
            <a:schemeClr val="dk1"/>
          </a:lnRef>
          <a:fillRef idx="0">
            <a:schemeClr val="dk1"/>
          </a:fillRef>
          <a:effectRef idx="0">
            <a:schemeClr val="dk1"/>
          </a:effectRef>
          <a:fontRef idx="minor">
            <a:schemeClr val="tx1"/>
          </a:fontRef>
        </p:style>
      </p:cxnSp>
      <p:sp>
        <p:nvSpPr>
          <p:cNvPr id="18438" name="TextBox 10"/>
          <p:cNvSpPr txBox="1">
            <a:spLocks noChangeArrowheads="1"/>
          </p:cNvSpPr>
          <p:nvPr/>
        </p:nvSpPr>
        <p:spPr bwMode="auto">
          <a:xfrm>
            <a:off x="3333634" y="2540000"/>
            <a:ext cx="214241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latinLnBrk="0" hangingPunct="1">
              <a:lnSpc>
                <a:spcPct val="100000"/>
              </a:lnSpc>
              <a:spcBef>
                <a:spcPct val="0"/>
              </a:spcBef>
              <a:buFontTx/>
              <a:buNone/>
            </a:pPr>
            <a:r>
              <a:rPr lang="en-US" altLang="ko-KR" sz="2400" b="1" dirty="0"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Tippecanoe</a:t>
            </a:r>
            <a:endParaRPr lang="en-US" altLang="ko-KR" sz="24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18439" name="TextBox 11"/>
          <p:cNvSpPr txBox="1">
            <a:spLocks noChangeArrowheads="1"/>
          </p:cNvSpPr>
          <p:nvPr/>
        </p:nvSpPr>
        <p:spPr bwMode="auto">
          <a:xfrm>
            <a:off x="4294220" y="2969108"/>
            <a:ext cx="94049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latinLnBrk="0" hangingPunct="1">
              <a:lnSpc>
                <a:spcPct val="100000"/>
              </a:lnSpc>
              <a:spcBef>
                <a:spcPct val="0"/>
              </a:spcBef>
              <a:buFontTx/>
              <a:buNone/>
            </a:pPr>
            <a:r>
              <a:rPr lang="en-US" altLang="ko-KR" sz="24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Sauk</a:t>
            </a:r>
          </a:p>
        </p:txBody>
      </p:sp>
      <p:sp>
        <p:nvSpPr>
          <p:cNvPr id="18442" name="TextBox 4"/>
          <p:cNvSpPr txBox="1">
            <a:spLocks noChangeArrowheads="1"/>
          </p:cNvSpPr>
          <p:nvPr/>
        </p:nvSpPr>
        <p:spPr bwMode="auto">
          <a:xfrm>
            <a:off x="585560" y="6363493"/>
            <a:ext cx="442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sz="1400"/>
              <a:t>0m</a:t>
            </a:r>
            <a:endParaRPr lang="ko-KR" altLang="en-US" sz="1400"/>
          </a:p>
        </p:txBody>
      </p:sp>
      <p:sp>
        <p:nvSpPr>
          <p:cNvPr id="18443" name="TextBox 16"/>
          <p:cNvSpPr txBox="1">
            <a:spLocks noChangeArrowheads="1"/>
          </p:cNvSpPr>
          <p:nvPr/>
        </p:nvSpPr>
        <p:spPr bwMode="auto">
          <a:xfrm>
            <a:off x="496656" y="621507"/>
            <a:ext cx="5421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sz="1400" dirty="0"/>
              <a:t>55m</a:t>
            </a:r>
            <a:endParaRPr lang="ko-KR" altLang="en-US" sz="1400" dirty="0"/>
          </a:p>
        </p:txBody>
      </p:sp>
      <p:sp>
        <p:nvSpPr>
          <p:cNvPr id="18444" name="TextBox 19"/>
          <p:cNvSpPr txBox="1">
            <a:spLocks noChangeArrowheads="1"/>
          </p:cNvSpPr>
          <p:nvPr/>
        </p:nvSpPr>
        <p:spPr bwMode="auto">
          <a:xfrm>
            <a:off x="-1" y="57150"/>
            <a:ext cx="77899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Detailed outcrop survey: Target Interval</a:t>
            </a:r>
            <a:endParaRPr lang="ko-KR" altLang="en-US" sz="2400" b="1" dirty="0">
              <a:solidFill>
                <a:srgbClr val="FFC000"/>
              </a:solidFill>
            </a:endParaRPr>
          </a:p>
        </p:txBody>
      </p:sp>
      <p:sp>
        <p:nvSpPr>
          <p:cNvPr id="3" name="직사각형 2"/>
          <p:cNvSpPr/>
          <p:nvPr/>
        </p:nvSpPr>
        <p:spPr>
          <a:xfrm>
            <a:off x="1002609" y="860425"/>
            <a:ext cx="111125" cy="576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4" name="왼쪽 대괄호 3"/>
          <p:cNvSpPr/>
          <p:nvPr/>
        </p:nvSpPr>
        <p:spPr>
          <a:xfrm>
            <a:off x="921964" y="2154238"/>
            <a:ext cx="143510" cy="3376612"/>
          </a:xfrm>
          <a:prstGeom prst="leftBracket">
            <a:avLst/>
          </a:prstGeom>
          <a:ln w="28575"/>
        </p:spPr>
        <p:style>
          <a:lnRef idx="1">
            <a:schemeClr val="accent5"/>
          </a:lnRef>
          <a:fillRef idx="0">
            <a:schemeClr val="accent5"/>
          </a:fillRef>
          <a:effectRef idx="0">
            <a:schemeClr val="accent5"/>
          </a:effectRef>
          <a:fontRef idx="minor">
            <a:schemeClr val="tx1"/>
          </a:fontRef>
        </p:style>
        <p:txBody>
          <a:bodyPr rtlCol="0" anchor="ctr"/>
          <a:lstStyle/>
          <a:p>
            <a:pPr algn="ctr"/>
            <a:endParaRPr lang="ko-KR" altLang="en-US">
              <a:ln w="0"/>
              <a:solidFill>
                <a:schemeClr val="accent1"/>
              </a:solidFill>
              <a:effectLst>
                <a:outerShdw blurRad="38100" dist="25400" dir="5400000" algn="ctr" rotWithShape="0">
                  <a:srgbClr val="6E747A">
                    <a:alpha val="43000"/>
                  </a:srgbClr>
                </a:outerShdw>
              </a:effectLst>
            </a:endParaRPr>
          </a:p>
        </p:txBody>
      </p:sp>
      <p:sp>
        <p:nvSpPr>
          <p:cNvPr id="5" name="직사각형 4"/>
          <p:cNvSpPr/>
          <p:nvPr/>
        </p:nvSpPr>
        <p:spPr>
          <a:xfrm>
            <a:off x="-64674" y="3421746"/>
            <a:ext cx="1019023" cy="646331"/>
          </a:xfrm>
          <a:prstGeom prst="rect">
            <a:avLst/>
          </a:prstGeom>
        </p:spPr>
        <p:txBody>
          <a:bodyPr wrap="square">
            <a:spAutoFit/>
          </a:bodyPr>
          <a:lstStyle/>
          <a:p>
            <a:pPr algn="r" eaLnBrk="1" fontAlgn="auto" latinLnBrk="1" hangingPunct="1">
              <a:spcBef>
                <a:spcPts val="0"/>
              </a:spcBef>
              <a:spcAft>
                <a:spcPts val="0"/>
              </a:spcAft>
              <a:defRPr/>
            </a:pPr>
            <a:r>
              <a:rPr lang="en-US" altLang="ko-KR" dirty="0">
                <a:ln w="0"/>
                <a:solidFill>
                  <a:schemeClr val="accent1"/>
                </a:solidFill>
                <a:effectLst>
                  <a:outerShdw blurRad="38100" dist="25400" dir="5400000" algn="ctr" rotWithShape="0">
                    <a:srgbClr val="6E747A">
                      <a:alpha val="43000"/>
                    </a:srgbClr>
                  </a:outerShdw>
                </a:effectLst>
              </a:rPr>
              <a:t>Target</a:t>
            </a:r>
            <a:endParaRPr lang="en-US" altLang="ko-KR" b="1" dirty="0">
              <a:ln w="12700" cmpd="sng">
                <a:solidFill>
                  <a:schemeClr val="accent4"/>
                </a:solidFill>
                <a:prstDash val="solid"/>
              </a:ln>
              <a:solidFill>
                <a:schemeClr val="accent4">
                  <a:lumMod val="60000"/>
                  <a:lumOff val="40000"/>
                </a:schemeClr>
              </a:solidFill>
            </a:endParaRPr>
          </a:p>
          <a:p>
            <a:pPr algn="r" eaLnBrk="1" fontAlgn="auto" latinLnBrk="1" hangingPunct="1">
              <a:spcBef>
                <a:spcPts val="0"/>
              </a:spcBef>
              <a:spcAft>
                <a:spcPts val="0"/>
              </a:spcAft>
              <a:defRPr/>
            </a:pPr>
            <a:r>
              <a:rPr lang="en-US" altLang="ko-KR" dirty="0">
                <a:ln w="0"/>
                <a:solidFill>
                  <a:schemeClr val="accent1"/>
                </a:solidFill>
                <a:effectLst>
                  <a:outerShdw blurRad="38100" dist="25400" dir="5400000" algn="ctr" rotWithShape="0">
                    <a:srgbClr val="6E747A">
                      <a:alpha val="43000"/>
                    </a:srgbClr>
                  </a:outerShdw>
                </a:effectLst>
              </a:rPr>
              <a:t>Interval</a:t>
            </a:r>
            <a:endParaRPr lang="en-US" altLang="ko-KR" b="1" dirty="0">
              <a:ln w="12700" cmpd="sng">
                <a:solidFill>
                  <a:schemeClr val="accent4"/>
                </a:solidFill>
                <a:prstDash val="solid"/>
              </a:ln>
              <a:solidFill>
                <a:schemeClr val="accent4">
                  <a:lumMod val="60000"/>
                  <a:lumOff val="40000"/>
                </a:schemeClr>
              </a:solidFill>
            </a:endParaRPr>
          </a:p>
        </p:txBody>
      </p:sp>
      <p:cxnSp>
        <p:nvCxnSpPr>
          <p:cNvPr id="25" name="직선 연결선 24"/>
          <p:cNvCxnSpPr/>
          <p:nvPr/>
        </p:nvCxnSpPr>
        <p:spPr>
          <a:xfrm flipH="1" flipV="1">
            <a:off x="1114552" y="6528280"/>
            <a:ext cx="2876257" cy="6350"/>
          </a:xfrm>
          <a:prstGeom prst="line">
            <a:avLst/>
          </a:prstGeom>
          <a:ln w="25400">
            <a:solidFill>
              <a:schemeClr val="accent5">
                <a:lumMod val="50000"/>
              </a:schemeClr>
            </a:solidFill>
          </a:ln>
        </p:spPr>
        <p:style>
          <a:lnRef idx="1">
            <a:schemeClr val="dk1"/>
          </a:lnRef>
          <a:fillRef idx="0">
            <a:schemeClr val="dk1"/>
          </a:fillRef>
          <a:effectRef idx="0">
            <a:schemeClr val="dk1"/>
          </a:effectRef>
          <a:fontRef idx="minor">
            <a:schemeClr val="tx1"/>
          </a:fontRef>
        </p:style>
      </p:cxnSp>
      <p:sp>
        <p:nvSpPr>
          <p:cNvPr id="2" name="TextBox 1"/>
          <p:cNvSpPr txBox="1"/>
          <p:nvPr/>
        </p:nvSpPr>
        <p:spPr>
          <a:xfrm>
            <a:off x="7789985" y="738554"/>
            <a:ext cx="184731" cy="369332"/>
          </a:xfrm>
          <a:prstGeom prst="rect">
            <a:avLst/>
          </a:prstGeom>
          <a:noFill/>
        </p:spPr>
        <p:txBody>
          <a:bodyPr wrap="none" rtlCol="0">
            <a:spAutoFit/>
          </a:bodyPr>
          <a:lstStyle/>
          <a:p>
            <a:endParaRPr lang="ko-KR" altLang="en-US" dirty="0"/>
          </a:p>
        </p:txBody>
      </p:sp>
    </p:spTree>
    <p:extLst>
      <p:ext uri="{BB962C8B-B14F-4D97-AF65-F5344CB8AC3E}">
        <p14:creationId xmlns:p14="http://schemas.microsoft.com/office/powerpoint/2010/main" val="3986809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Box 3"/>
          <p:cNvSpPr txBox="1">
            <a:spLocks noChangeArrowheads="1"/>
          </p:cNvSpPr>
          <p:nvPr/>
        </p:nvSpPr>
        <p:spPr bwMode="auto">
          <a:xfrm>
            <a:off x="0" y="57150"/>
            <a:ext cx="79330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Detailed outcrop survey: </a:t>
            </a:r>
            <a:r>
              <a:rPr lang="en-US" altLang="ko-KR" sz="2400" b="1" dirty="0" err="1" smtClean="0">
                <a:solidFill>
                  <a:srgbClr val="FFC000"/>
                </a:solidFill>
              </a:rPr>
              <a:t>Facies</a:t>
            </a:r>
            <a:r>
              <a:rPr lang="en-US" altLang="ko-KR" sz="2400" b="1" dirty="0" smtClean="0">
                <a:solidFill>
                  <a:srgbClr val="FFC000"/>
                </a:solidFill>
              </a:rPr>
              <a:t> Description</a:t>
            </a:r>
            <a:endParaRPr lang="ko-KR" altLang="en-US" sz="2400" b="1" dirty="0">
              <a:solidFill>
                <a:srgbClr val="FFC000"/>
              </a:solidFill>
            </a:endParaRPr>
          </a:p>
        </p:txBody>
      </p:sp>
      <p:graphicFrame>
        <p:nvGraphicFramePr>
          <p:cNvPr id="12" name="object 2"/>
          <p:cNvGraphicFramePr>
            <a:graphicFrameLocks noGrp="1"/>
          </p:cNvGraphicFramePr>
          <p:nvPr>
            <p:extLst/>
          </p:nvPr>
        </p:nvGraphicFramePr>
        <p:xfrm>
          <a:off x="49213" y="1001713"/>
          <a:ext cx="9026525" cy="4124326"/>
        </p:xfrm>
        <a:graphic>
          <a:graphicData uri="http://schemas.openxmlformats.org/drawingml/2006/table">
            <a:tbl>
              <a:tblPr/>
              <a:tblGrid>
                <a:gridCol w="1109662"/>
                <a:gridCol w="98425"/>
                <a:gridCol w="2109788"/>
                <a:gridCol w="2871787"/>
                <a:gridCol w="2836863"/>
              </a:tblGrid>
              <a:tr h="171450">
                <a:tc gridSpan="3">
                  <a:txBody>
                    <a:bodyPr/>
                    <a:lstStyle>
                      <a:lvl1pPr marL="45085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450850" marR="0" lvl="0" indent="0" algn="l" defTabSz="685800" rtl="0" eaLnBrk="1" fontAlgn="base" latinLnBrk="1" hangingPunct="1">
                        <a:lnSpc>
                          <a:spcPct val="100000"/>
                        </a:lnSpc>
                        <a:spcBef>
                          <a:spcPct val="0"/>
                        </a:spcBef>
                        <a:spcAft>
                          <a:spcPct val="0"/>
                        </a:spcAft>
                        <a:buClrTx/>
                        <a:buSzTx/>
                        <a:buFontTx/>
                        <a:buNone/>
                        <a:tabLst/>
                      </a:pPr>
                      <a:r>
                        <a:rPr kumimoji="0" lang="ko-KR" altLang="ko-KR" sz="1100" b="0"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Silciclastic Facies</a:t>
                      </a:r>
                    </a:p>
                  </a:txBody>
                  <a:tcPr marL="0" marR="0" marT="0" marB="0" horzOverflow="overflow">
                    <a:lnL w="7365"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65" cap="flat" cmpd="sng" algn="ctr">
                      <a:solidFill>
                        <a:srgbClr val="000000"/>
                      </a:solidFill>
                      <a:prstDash val="solid"/>
                      <a:round/>
                      <a:headEnd type="none" w="med" len="med"/>
                      <a:tailEnd type="none" w="med" len="med"/>
                    </a:lnB>
                    <a:lnTlToBr>
                      <a:noFill/>
                    </a:lnTlToBr>
                    <a:lnBlToTr>
                      <a:noFill/>
                    </a:lnBlToTr>
                    <a:noFill/>
                  </a:tcPr>
                </a:tc>
                <a:tc hMerge="1">
                  <a:txBody>
                    <a:bodyPr/>
                    <a:lstStyle/>
                    <a:p>
                      <a:pPr latinLnBrk="1"/>
                      <a:endParaRPr lang="ko-KR" altLang="en-US"/>
                    </a:p>
                  </a:txBody>
                  <a:tcPr/>
                </a:tc>
                <a:tc hMerge="1">
                  <a:txBody>
                    <a:bodyPr/>
                    <a:lstStyle/>
                    <a:p>
                      <a:pPr latinLnBrk="1"/>
                      <a:endParaRPr lang="ko-KR" altLang="en-US"/>
                    </a:p>
                  </a:txBody>
                  <a:tcPr/>
                </a:tc>
                <a:tc>
                  <a:txBody>
                    <a:bodyPr/>
                    <a:lstStyle>
                      <a:lvl1pPr marL="1588"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1588" marR="0" lvl="0" indent="0" algn="ctr" defTabSz="685800" rtl="0" eaLnBrk="1" fontAlgn="base" latinLnBrk="1" hangingPunct="1">
                        <a:lnSpc>
                          <a:spcPct val="100000"/>
                        </a:lnSpc>
                        <a:spcBef>
                          <a:spcPct val="0"/>
                        </a:spcBef>
                        <a:spcAft>
                          <a:spcPct val="0"/>
                        </a:spcAft>
                        <a:buClrTx/>
                        <a:buSzTx/>
                        <a:buFontTx/>
                        <a:buNone/>
                        <a:tabLst/>
                      </a:pPr>
                      <a:r>
                        <a:rPr kumimoji="0" lang="ko-KR" altLang="ko-KR" sz="1100" b="0"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Description</a:t>
                      </a:r>
                    </a:p>
                  </a:txBody>
                  <a:tcPr marL="0" marR="0" marT="0" marB="0" horzOverflow="overflow">
                    <a:lnL w="7365" cap="flat" cmpd="sng" algn="ctr">
                      <a:solidFill>
                        <a:srgbClr val="000000"/>
                      </a:solidFill>
                      <a:prstDash val="solid"/>
                      <a:round/>
                      <a:headEnd type="none" w="med" len="med"/>
                      <a:tailEnd type="none" w="med" len="med"/>
                    </a:lnL>
                    <a:lnR w="7378"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65" cap="flat" cmpd="sng" algn="ctr">
                      <a:solidFill>
                        <a:srgbClr val="000000"/>
                      </a:solidFill>
                      <a:prstDash val="solid"/>
                      <a:round/>
                      <a:headEnd type="none" w="med" len="med"/>
                      <a:tailEnd type="none" w="med" len="med"/>
                    </a:lnB>
                    <a:lnTlToBr>
                      <a:noFill/>
                    </a:lnTlToBr>
                    <a:lnBlToTr>
                      <a:noFill/>
                    </a:lnBlToTr>
                    <a:noFill/>
                  </a:tcPr>
                </a:tc>
                <a:tc>
                  <a:txBody>
                    <a:bodyPr/>
                    <a:lstStyle>
                      <a:lvl1pPr marL="6604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60400" marR="0" lvl="0" indent="0" algn="l" defTabSz="685800" rtl="0" eaLnBrk="1" fontAlgn="base" latinLnBrk="1" hangingPunct="1">
                        <a:lnSpc>
                          <a:spcPct val="100000"/>
                        </a:lnSpc>
                        <a:spcBef>
                          <a:spcPct val="0"/>
                        </a:spcBef>
                        <a:spcAft>
                          <a:spcPct val="0"/>
                        </a:spcAft>
                        <a:buClrTx/>
                        <a:buSzTx/>
                        <a:buFontTx/>
                        <a:buNone/>
                        <a:tabLst/>
                      </a:pPr>
                      <a:r>
                        <a:rPr kumimoji="0" lang="ko-KR" altLang="ko-KR" sz="1100" b="0"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Interpretation</a:t>
                      </a:r>
                    </a:p>
                  </a:txBody>
                  <a:tcPr marL="0" marR="0" marT="0" marB="0" horzOverflow="overflow">
                    <a:lnL w="7378"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65" cap="flat" cmpd="sng" algn="ctr">
                      <a:solidFill>
                        <a:srgbClr val="000000"/>
                      </a:solidFill>
                      <a:prstDash val="solid"/>
                      <a:round/>
                      <a:headEnd type="none" w="med" len="med"/>
                      <a:tailEnd type="none" w="med" len="med"/>
                    </a:lnB>
                    <a:lnTlToBr>
                      <a:noFill/>
                    </a:lnTlToBr>
                    <a:lnBlToTr>
                      <a:noFill/>
                    </a:lnBlToTr>
                    <a:noFill/>
                  </a:tcPr>
                </a:tc>
              </a:tr>
              <a:tr h="1082674">
                <a:tc gridSpan="3">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ts val="1025"/>
                        </a:lnSpc>
                        <a:spcBef>
                          <a:spcPct val="0"/>
                        </a:spcBef>
                        <a:spcAft>
                          <a:spcPct val="0"/>
                        </a:spcAft>
                        <a:buClrTx/>
                        <a:buSzTx/>
                        <a:buFontTx/>
                        <a:buNone/>
                        <a:tabLst/>
                      </a:pPr>
                      <a:r>
                        <a:rPr kumimoji="0" lang="ko-KR" altLang="ko-KR" sz="1400" b="1"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Nodule bearing grayish black shale (Sng)</a:t>
                      </a:r>
                    </a:p>
                  </a:txBody>
                  <a:tcPr marL="0" marR="0" marT="0" marB="0" anchor="ctr" horzOverflow="overflow">
                    <a:lnL w="7365"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65"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c hMerge="1">
                  <a:txBody>
                    <a:bodyPr/>
                    <a:lstStyle/>
                    <a:p>
                      <a:pPr latinLnBrk="1"/>
                      <a:endParaRPr lang="ko-KR" altLang="en-US"/>
                    </a:p>
                  </a:txBody>
                  <a:tcPr/>
                </a:tc>
                <a:tc hMerge="1">
                  <a:txBody>
                    <a:bodyPr/>
                    <a:lstStyle/>
                    <a:p>
                      <a:pPr latinLnBrk="1"/>
                      <a:endParaRPr lang="ko-KR" altLang="en-US"/>
                    </a:p>
                  </a:txBody>
                  <a:tcPr/>
                </a:tc>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ct val="96000"/>
                        </a:lnSpc>
                        <a:spcBef>
                          <a:spcPct val="0"/>
                        </a:spcBef>
                        <a:spcAft>
                          <a:spcPct val="0"/>
                        </a:spcAft>
                        <a:buClrTx/>
                        <a:buSzTx/>
                        <a:buFontTx/>
                        <a:buNone/>
                        <a:tabLst/>
                      </a:pPr>
                      <a:r>
                        <a:rPr kumimoji="0" lang="ko-KR" altLang="ko-KR" sz="900" b="0"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Well-developed elipsoidal nodules along the some layers (3.5 ~ 10 cm); horizontally elongated micro- burrows; organic-rich (0.75–4% TOC); iron sulfide (pyrite) rich; illite and chlorite clay mineral assemblage; common pyritic calcareous nodules; abundant fossils (trilobites, brachiopods, gas- tropods, cephalopods, graptolites and ostracods) in some horizons.</a:t>
                      </a:r>
                    </a:p>
                  </a:txBody>
                  <a:tcPr marL="0" marR="0" marT="0" marB="0" horzOverflow="overflow">
                    <a:lnL w="7365" cap="flat" cmpd="sng" algn="ctr">
                      <a:solidFill>
                        <a:srgbClr val="000000"/>
                      </a:solidFill>
                      <a:prstDash val="solid"/>
                      <a:round/>
                      <a:headEnd type="none" w="med" len="med"/>
                      <a:tailEnd type="none" w="med" len="med"/>
                    </a:lnL>
                    <a:lnR w="7378" cap="flat" cmpd="sng" algn="ctr">
                      <a:solidFill>
                        <a:srgbClr val="000000"/>
                      </a:solidFill>
                      <a:prstDash val="solid"/>
                      <a:round/>
                      <a:headEnd type="none" w="med" len="med"/>
                      <a:tailEnd type="none" w="med" len="med"/>
                    </a:lnR>
                    <a:lnT w="7365"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just" defTabSz="685800" rtl="0" eaLnBrk="1" fontAlgn="base" latinLnBrk="1" hangingPunct="1">
                        <a:lnSpc>
                          <a:spcPct val="96000"/>
                        </a:lnSpc>
                        <a:spcBef>
                          <a:spcPct val="0"/>
                        </a:spcBef>
                        <a:spcAft>
                          <a:spcPct val="0"/>
                        </a:spcAft>
                        <a:buClrTx/>
                        <a:buSzTx/>
                        <a:buFontTx/>
                        <a:buNone/>
                        <a:tabLst/>
                      </a:pPr>
                      <a:r>
                        <a:rPr kumimoji="0" lang="ko-KR" altLang="ko-KR" sz="900" b="0"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Deep   basinal   sediment   deposited   by hemipelagic   suspension   set-   tling   and distal  storm current  in  oxygen  restricted condition    (O’Brien,    1996;    Schieber, 2003)</a:t>
                      </a:r>
                    </a:p>
                  </a:txBody>
                  <a:tcPr marL="0" marR="0" marT="0" marB="0" horzOverflow="overflow">
                    <a:lnL w="7378"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65"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r>
              <a:tr h="411163">
                <a:tc rowSpan="3">
                  <a:txBody>
                    <a:bodyPr/>
                    <a:lstStyle>
                      <a:lvl1pPr marL="171450" indent="-106363"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171450" marR="0" lvl="0" indent="-106363" algn="l" defTabSz="685800" rtl="0" eaLnBrk="1" fontAlgn="base" latinLnBrk="1" hangingPunct="1">
                        <a:lnSpc>
                          <a:spcPts val="1025"/>
                        </a:lnSpc>
                        <a:spcBef>
                          <a:spcPct val="0"/>
                        </a:spcBef>
                        <a:spcAft>
                          <a:spcPct val="0"/>
                        </a:spcAft>
                        <a:buClrTx/>
                        <a:buSzTx/>
                        <a:buFontTx/>
                        <a:buNone/>
                        <a:tabLst/>
                      </a:pPr>
                      <a:r>
                        <a:rPr kumimoji="0" lang="ko-KR" altLang="ko-KR" sz="1200" b="1"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Homogeneous mudstone</a:t>
                      </a:r>
                    </a:p>
                  </a:txBody>
                  <a:tcPr marL="0" marR="0" marT="0" marB="0" anchor="ctr" horzOverflow="overflow">
                    <a:lnL w="7365"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ct val="96000"/>
                        </a:lnSpc>
                        <a:spcBef>
                          <a:spcPct val="0"/>
                        </a:spcBef>
                        <a:spcAft>
                          <a:spcPct val="0"/>
                        </a:spcAft>
                        <a:buClrTx/>
                        <a:buSzTx/>
                        <a:buFontTx/>
                        <a:buNone/>
                        <a:tabLst/>
                      </a:pPr>
                      <a:r>
                        <a:rPr kumimoji="0" lang="ko-KR" altLang="ko-KR" sz="1200" b="1"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Dark gray homogeneous mudstone (Mhd)</a:t>
                      </a:r>
                    </a:p>
                  </a:txBody>
                  <a:tcPr marL="0" marR="0" marT="0" marB="0" anchor="ctr" horzOverflow="overflow">
                    <a:lnL w="7365"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65" cap="flat" cmpd="sng" algn="ctr">
                      <a:solidFill>
                        <a:srgbClr val="000000"/>
                      </a:solidFill>
                      <a:prstDash val="solid"/>
                      <a:round/>
                      <a:headEnd type="none" w="med" len="med"/>
                      <a:tailEnd type="none" w="med" len="med"/>
                    </a:lnB>
                    <a:lnTlToBr>
                      <a:noFill/>
                    </a:lnTlToBr>
                    <a:lnBlToTr>
                      <a:noFill/>
                    </a:lnBlToTr>
                    <a:noFill/>
                  </a:tcPr>
                </a:tc>
                <a:tc hMerge="1">
                  <a:txBody>
                    <a:bodyPr/>
                    <a:lstStyle/>
                    <a:p>
                      <a:pPr latinLnBrk="1"/>
                      <a:endParaRPr lang="ko-KR" altLang="en-US"/>
                    </a:p>
                  </a:txBody>
                  <a:tcPr/>
                </a:tc>
                <a:tc rowSpan="3">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just" defTabSz="685800" rtl="0" eaLnBrk="1" fontAlgn="base" latinLnBrk="1" hangingPunct="1">
                        <a:lnSpc>
                          <a:spcPct val="96000"/>
                        </a:lnSpc>
                        <a:spcBef>
                          <a:spcPct val="0"/>
                        </a:spcBef>
                        <a:spcAft>
                          <a:spcPct val="0"/>
                        </a:spcAft>
                        <a:buClrTx/>
                        <a:buSzTx/>
                        <a:buFontTx/>
                        <a:buNone/>
                        <a:tabLst/>
                      </a:pPr>
                      <a:r>
                        <a:rPr kumimoji="0" lang="ko-KR" altLang="ko-KR" sz="900" b="0"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Partly   calcareous   especially   in   Mhd;   consists   of orthoclase,  quartz,  chlorite,  muscovite,  illite;  shows various color, abundant in iron sulfide (pyrite); silt- to very fine sand- sized quartz grains in part; no fossils; rare in bioturbation</a:t>
                      </a:r>
                    </a:p>
                  </a:txBody>
                  <a:tcPr marL="0" marR="0" marT="0" marB="0" horzOverflow="overflow">
                    <a:lnL w="7365" cap="flat" cmpd="sng" algn="ctr">
                      <a:solidFill>
                        <a:srgbClr val="000000"/>
                      </a:solidFill>
                      <a:prstDash val="solid"/>
                      <a:round/>
                      <a:headEnd type="none" w="med" len="med"/>
                      <a:tailEnd type="none" w="med" len="med"/>
                    </a:lnL>
                    <a:lnR w="7378"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c rowSpan="3">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ts val="1025"/>
                        </a:lnSpc>
                        <a:spcBef>
                          <a:spcPct val="0"/>
                        </a:spcBef>
                        <a:spcAft>
                          <a:spcPct val="0"/>
                        </a:spcAft>
                        <a:buClrTx/>
                        <a:buSzTx/>
                        <a:buFontTx/>
                        <a:buNone/>
                        <a:tabLst/>
                      </a:pPr>
                      <a:r>
                        <a:rPr kumimoji="0" lang="ko-KR" altLang="ko-KR" sz="900" b="0"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Suspension settling sediment low energy condition such as deep shelf area</a:t>
                      </a:r>
                    </a:p>
                  </a:txBody>
                  <a:tcPr marL="0" marR="0" marT="0" marB="0" horzOverflow="overflow">
                    <a:lnL w="7378"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r>
              <a:tr h="411163">
                <a:tc vMerge="1">
                  <a:txBody>
                    <a:bodyPr/>
                    <a:lstStyle/>
                    <a:p>
                      <a:pPr latinLnBrk="1"/>
                      <a:endParaRPr lang="ko-KR" altLang="en-US"/>
                    </a:p>
                  </a:txBody>
                  <a:tcPr/>
                </a:tc>
                <a:tc gridSpan="2">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ct val="96000"/>
                        </a:lnSpc>
                        <a:spcBef>
                          <a:spcPct val="0"/>
                        </a:spcBef>
                        <a:spcAft>
                          <a:spcPct val="0"/>
                        </a:spcAft>
                        <a:buClrTx/>
                        <a:buSzTx/>
                        <a:buFontTx/>
                        <a:buNone/>
                        <a:tabLst/>
                      </a:pPr>
                      <a:r>
                        <a:rPr kumimoji="0" lang="ko-KR" altLang="ko-KR" sz="1200" b="1"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Light olive gray homogeneous mudstone (Mhi)</a:t>
                      </a:r>
                    </a:p>
                  </a:txBody>
                  <a:tcPr marL="0" marR="0" marT="0" marB="0" anchor="ctr" horzOverflow="overflow">
                    <a:lnL w="7365"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65" cap="flat" cmpd="sng" algn="ctr">
                      <a:solidFill>
                        <a:srgbClr val="000000"/>
                      </a:solidFill>
                      <a:prstDash val="solid"/>
                      <a:round/>
                      <a:headEnd type="none" w="med" len="med"/>
                      <a:tailEnd type="none" w="med" len="med"/>
                    </a:lnT>
                    <a:lnB w="7365" cap="flat" cmpd="sng" algn="ctr">
                      <a:solidFill>
                        <a:srgbClr val="000000"/>
                      </a:solidFill>
                      <a:prstDash val="solid"/>
                      <a:round/>
                      <a:headEnd type="none" w="med" len="med"/>
                      <a:tailEnd type="none" w="med" len="med"/>
                    </a:lnB>
                    <a:lnTlToBr>
                      <a:noFill/>
                    </a:lnTlToBr>
                    <a:lnBlToTr>
                      <a:noFill/>
                    </a:lnBlToTr>
                    <a:noFill/>
                  </a:tcPr>
                </a:tc>
                <a:tc h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r>
              <a:tr h="411163">
                <a:tc vMerge="1">
                  <a:txBody>
                    <a:bodyPr/>
                    <a:lstStyle/>
                    <a:p>
                      <a:pPr latinLnBrk="1"/>
                      <a:endParaRPr lang="ko-KR" altLang="en-US"/>
                    </a:p>
                  </a:txBody>
                  <a:tcPr/>
                </a:tc>
                <a:tc gridSpan="2">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ts val="1025"/>
                        </a:lnSpc>
                        <a:spcBef>
                          <a:spcPct val="0"/>
                        </a:spcBef>
                        <a:spcAft>
                          <a:spcPct val="0"/>
                        </a:spcAft>
                        <a:buClrTx/>
                        <a:buSzTx/>
                        <a:buFontTx/>
                        <a:buNone/>
                        <a:tabLst/>
                      </a:pPr>
                      <a:r>
                        <a:rPr kumimoji="0" lang="ko-KR" altLang="ko-KR" sz="1200" b="1"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Medium dark gray homogeneous mudstone (Mhm)</a:t>
                      </a:r>
                    </a:p>
                  </a:txBody>
                  <a:tcPr marL="0" marR="0" marT="0" marB="0" anchor="ctr" horzOverflow="overflow">
                    <a:lnL w="7365"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65"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c h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r>
              <a:tr h="812800">
                <a:tc gridSpan="3">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ts val="1038"/>
                        </a:lnSpc>
                        <a:spcBef>
                          <a:spcPct val="0"/>
                        </a:spcBef>
                        <a:spcAft>
                          <a:spcPct val="0"/>
                        </a:spcAft>
                        <a:buClrTx/>
                        <a:buSzTx/>
                        <a:buFontTx/>
                        <a:buNone/>
                        <a:tabLst/>
                      </a:pPr>
                      <a:r>
                        <a:rPr kumimoji="0" lang="ko-KR" altLang="ko-KR" sz="1400" b="1"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Dark greenish gray silty mudstone (SMd)</a:t>
                      </a:r>
                    </a:p>
                  </a:txBody>
                  <a:tcPr marL="0" marR="0" marT="0" marB="0" anchor="ctr" horzOverflow="overflow">
                    <a:lnL w="7365"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66" cap="flat" cmpd="sng" algn="ctr">
                      <a:solidFill>
                        <a:srgbClr val="000000"/>
                      </a:solidFill>
                      <a:prstDash val="solid"/>
                      <a:round/>
                      <a:headEnd type="none" w="med" len="med"/>
                      <a:tailEnd type="none" w="med" len="med"/>
                    </a:lnB>
                    <a:lnTlToBr>
                      <a:noFill/>
                    </a:lnTlToBr>
                    <a:lnBlToTr>
                      <a:noFill/>
                    </a:lnBlToTr>
                    <a:noFill/>
                  </a:tcPr>
                </a:tc>
                <a:tc hMerge="1">
                  <a:txBody>
                    <a:bodyPr/>
                    <a:lstStyle/>
                    <a:p>
                      <a:pPr latinLnBrk="1"/>
                      <a:endParaRPr lang="ko-KR" altLang="en-US"/>
                    </a:p>
                  </a:txBody>
                  <a:tcPr/>
                </a:tc>
                <a:tc hMerge="1">
                  <a:txBody>
                    <a:bodyPr/>
                    <a:lstStyle/>
                    <a:p>
                      <a:pPr latinLnBrk="1"/>
                      <a:endParaRPr lang="ko-KR" altLang="en-US"/>
                    </a:p>
                  </a:txBody>
                  <a:tcPr/>
                </a:tc>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ct val="96000"/>
                        </a:lnSpc>
                        <a:spcBef>
                          <a:spcPct val="0"/>
                        </a:spcBef>
                        <a:spcAft>
                          <a:spcPct val="0"/>
                        </a:spcAft>
                        <a:buClrTx/>
                        <a:buSzTx/>
                        <a:buFontTx/>
                        <a:buNone/>
                        <a:tabLst/>
                      </a:pPr>
                      <a:r>
                        <a:rPr kumimoji="0" lang="ko-KR" altLang="ko-KR" sz="900" b="0"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partly calcareous; consists of silt-sized quartz grains (0.025–0.05 mm in diameter) with abundant clay minerals, orthoclase, chlorite, muscovite, illite, opaque minerals and small skeletal grains; a few peloids or mudchips; abundant calcareous nodules along the specific layers</a:t>
                      </a:r>
                    </a:p>
                  </a:txBody>
                  <a:tcPr marL="0" marR="0" marT="0" marB="0" horzOverflow="overflow">
                    <a:lnL w="7365" cap="flat" cmpd="sng" algn="ctr">
                      <a:solidFill>
                        <a:srgbClr val="000000"/>
                      </a:solidFill>
                      <a:prstDash val="solid"/>
                      <a:round/>
                      <a:headEnd type="none" w="med" len="med"/>
                      <a:tailEnd type="none" w="med" len="med"/>
                    </a:lnL>
                    <a:lnR w="7378"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66" cap="flat" cmpd="sng" algn="ctr">
                      <a:solidFill>
                        <a:srgbClr val="000000"/>
                      </a:solidFill>
                      <a:prstDash val="solid"/>
                      <a:round/>
                      <a:headEnd type="none" w="med" len="med"/>
                      <a:tailEnd type="none" w="med" len="med"/>
                    </a:lnB>
                    <a:lnTlToBr>
                      <a:noFill/>
                    </a:lnTlToBr>
                    <a:lnBlToTr>
                      <a:noFill/>
                    </a:lnBlToTr>
                    <a:noFill/>
                  </a:tcPr>
                </a:tc>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ts val="1038"/>
                        </a:lnSpc>
                        <a:spcBef>
                          <a:spcPct val="0"/>
                        </a:spcBef>
                        <a:spcAft>
                          <a:spcPct val="0"/>
                        </a:spcAft>
                        <a:buClrTx/>
                        <a:buSzTx/>
                        <a:buFontTx/>
                        <a:buNone/>
                        <a:tabLst/>
                      </a:pPr>
                      <a:r>
                        <a:rPr kumimoji="0" lang="ko-KR" altLang="ko-KR" sz="900" b="0"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Suspension settling deposit inner to outer shelf</a:t>
                      </a:r>
                    </a:p>
                  </a:txBody>
                  <a:tcPr marL="0" marR="0" marT="0" marB="0" horzOverflow="overflow">
                    <a:lnL w="7378"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66" cap="flat" cmpd="sng" algn="ctr">
                      <a:solidFill>
                        <a:srgbClr val="000000"/>
                      </a:solidFill>
                      <a:prstDash val="solid"/>
                      <a:round/>
                      <a:headEnd type="none" w="med" len="med"/>
                      <a:tailEnd type="none" w="med" len="med"/>
                    </a:lnB>
                    <a:lnTlToBr>
                      <a:noFill/>
                    </a:lnTlToBr>
                    <a:lnBlToTr>
                      <a:noFill/>
                    </a:lnBlToTr>
                    <a:noFill/>
                  </a:tcPr>
                </a:tc>
              </a:tr>
              <a:tr h="465138">
                <a:tc rowSpan="2" gridSpan="2">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ct val="100000"/>
                        </a:lnSpc>
                        <a:spcBef>
                          <a:spcPct val="0"/>
                        </a:spcBef>
                        <a:spcAft>
                          <a:spcPct val="0"/>
                        </a:spcAft>
                        <a:buClrTx/>
                        <a:buSzTx/>
                        <a:buFontTx/>
                        <a:buNone/>
                        <a:tabLst/>
                      </a:pPr>
                      <a:r>
                        <a:rPr kumimoji="0" lang="ko-KR" altLang="ko-KR" sz="1400" b="1"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Gray siltstone</a:t>
                      </a:r>
                    </a:p>
                  </a:txBody>
                  <a:tcPr marL="0" marR="0" marT="0" marB="0" anchor="ctr" horzOverflow="overflow">
                    <a:lnL w="7365" cap="flat" cmpd="sng" algn="ctr">
                      <a:solidFill>
                        <a:srgbClr val="000000"/>
                      </a:solidFill>
                      <a:prstDash val="solid"/>
                      <a:round/>
                      <a:headEnd type="none" w="med" len="med"/>
                      <a:tailEnd type="none" w="med" len="med"/>
                    </a:lnL>
                    <a:lnR w="7378" cap="flat" cmpd="sng" algn="ctr">
                      <a:solidFill>
                        <a:srgbClr val="000000"/>
                      </a:solidFill>
                      <a:prstDash val="solid"/>
                      <a:round/>
                      <a:headEnd type="none" w="med" len="med"/>
                      <a:tailEnd type="none" w="med" len="med"/>
                    </a:lnR>
                    <a:lnT w="7366" cap="flat" cmpd="sng" algn="ctr">
                      <a:solidFill>
                        <a:srgbClr val="000000"/>
                      </a:solidFill>
                      <a:prstDash val="solid"/>
                      <a:round/>
                      <a:headEnd type="none" w="med" len="med"/>
                      <a:tailEnd type="none" w="med" len="med"/>
                    </a:lnT>
                    <a:lnB w="7366" cap="flat" cmpd="sng" algn="ctr">
                      <a:solidFill>
                        <a:srgbClr val="000000"/>
                      </a:solidFill>
                      <a:prstDash val="solid"/>
                      <a:round/>
                      <a:headEnd type="none" w="med" len="med"/>
                      <a:tailEnd type="none" w="med" len="med"/>
                    </a:lnB>
                    <a:lnTlToBr>
                      <a:noFill/>
                    </a:lnTlToBr>
                    <a:lnBlToTr>
                      <a:noFill/>
                    </a:lnBlToTr>
                    <a:noFill/>
                  </a:tcPr>
                </a:tc>
                <a:tc rowSpan="2" hMerge="1">
                  <a:txBody>
                    <a:bodyPr/>
                    <a:lstStyle/>
                    <a:p>
                      <a:pPr latinLnBrk="1"/>
                      <a:endParaRPr lang="ko-KR" altLang="en-US"/>
                    </a:p>
                  </a:txBody>
                  <a:tcPr/>
                </a:tc>
                <a:tc>
                  <a:txBody>
                    <a:bodyPr/>
                    <a:lstStyle>
                      <a:lvl1pPr marL="63500" defTabSz="685800" latinLnBrk="1">
                        <a:lnSpc>
                          <a:spcPct val="90000"/>
                        </a:lnSpc>
                        <a:spcBef>
                          <a:spcPts val="750"/>
                        </a:spcBef>
                        <a:buFont typeface="Arial" panose="020B0604020202020204" pitchFamily="34" charset="0"/>
                        <a:tabLst>
                          <a:tab pos="422275" algn="l"/>
                        </a:tabLst>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tabLst>
                          <a:tab pos="422275" algn="l"/>
                        </a:tabLst>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tabLst>
                          <a:tab pos="422275" algn="l"/>
                        </a:tabLst>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tabLst>
                          <a:tab pos="422275" algn="l"/>
                        </a:tabLst>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tabLst>
                          <a:tab pos="422275" algn="l"/>
                        </a:tabLst>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tabLst>
                          <a:tab pos="422275" algn="l"/>
                        </a:tabLst>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tabLst>
                          <a:tab pos="422275" algn="l"/>
                        </a:tabLst>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tabLst>
                          <a:tab pos="422275" algn="l"/>
                        </a:tabLst>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tabLst>
                          <a:tab pos="422275" algn="l"/>
                        </a:tabLst>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ts val="1025"/>
                        </a:lnSpc>
                        <a:spcBef>
                          <a:spcPct val="0"/>
                        </a:spcBef>
                        <a:spcAft>
                          <a:spcPct val="0"/>
                        </a:spcAft>
                        <a:buClrTx/>
                        <a:buSzTx/>
                        <a:buFontTx/>
                        <a:buNone/>
                        <a:tabLst>
                          <a:tab pos="422275" algn="l"/>
                        </a:tabLst>
                      </a:pPr>
                      <a:r>
                        <a:rPr kumimoji="0" lang="ko-KR" altLang="ko-KR" sz="1200" b="1"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Dark</a:t>
                      </a:r>
                      <a:r>
                        <a:rPr kumimoji="0" lang="en-US" altLang="ko-KR" sz="1200" b="1"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 </a:t>
                      </a:r>
                      <a:r>
                        <a:rPr kumimoji="0" lang="ko-KR" altLang="ko-KR" sz="1200" b="1"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greneenish gray siltstone (Sd)</a:t>
                      </a:r>
                    </a:p>
                  </a:txBody>
                  <a:tcPr marL="0" marR="0" marT="0" marB="0" anchor="ctr" horzOverflow="overflow">
                    <a:lnL w="7378"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66"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c rowSpan="2">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ct val="96000"/>
                        </a:lnSpc>
                        <a:spcBef>
                          <a:spcPct val="0"/>
                        </a:spcBef>
                        <a:spcAft>
                          <a:spcPct val="0"/>
                        </a:spcAft>
                        <a:buClrTx/>
                        <a:buSzTx/>
                        <a:buFontTx/>
                        <a:buNone/>
                        <a:tabLst/>
                      </a:pPr>
                      <a:r>
                        <a:rPr kumimoji="0" lang="ko-KR" altLang="ko-KR" sz="900" b="0"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Partly calcareous; consists of silt-sized quartz grains (0.025–0.05 mm in diameter), orthoclase, chlorite, muscovite, illite, opaque minerals and small skeletal grains; a few peloids or mudchips; abundant calcareous nodules; sedimentary structures such as parallel lamination in some nodules.</a:t>
                      </a:r>
                    </a:p>
                  </a:txBody>
                  <a:tcPr marL="0" marR="0" marT="0" marB="0" horzOverflow="overflow">
                    <a:lnL w="7365" cap="flat" cmpd="sng" algn="ctr">
                      <a:solidFill>
                        <a:srgbClr val="000000"/>
                      </a:solidFill>
                      <a:prstDash val="solid"/>
                      <a:round/>
                      <a:headEnd type="none" w="med" len="med"/>
                      <a:tailEnd type="none" w="med" len="med"/>
                    </a:lnL>
                    <a:lnR w="7378" cap="flat" cmpd="sng" algn="ctr">
                      <a:solidFill>
                        <a:srgbClr val="000000"/>
                      </a:solidFill>
                      <a:prstDash val="solid"/>
                      <a:round/>
                      <a:headEnd type="none" w="med" len="med"/>
                      <a:tailEnd type="none" w="med" len="med"/>
                    </a:lnR>
                    <a:lnT w="7366" cap="flat" cmpd="sng" algn="ctr">
                      <a:solidFill>
                        <a:srgbClr val="000000"/>
                      </a:solidFill>
                      <a:prstDash val="solid"/>
                      <a:round/>
                      <a:headEnd type="none" w="med" len="med"/>
                      <a:tailEnd type="none" w="med" len="med"/>
                    </a:lnT>
                    <a:lnB w="7366" cap="flat" cmpd="sng" algn="ctr">
                      <a:solidFill>
                        <a:srgbClr val="000000"/>
                      </a:solidFill>
                      <a:prstDash val="solid"/>
                      <a:round/>
                      <a:headEnd type="none" w="med" len="med"/>
                      <a:tailEnd type="none" w="med" len="med"/>
                    </a:lnB>
                    <a:lnTlToBr>
                      <a:noFill/>
                    </a:lnTlToBr>
                    <a:lnBlToTr>
                      <a:noFill/>
                    </a:lnBlToTr>
                    <a:noFill/>
                  </a:tcPr>
                </a:tc>
                <a:tc rowSpan="2">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ts val="1025"/>
                        </a:lnSpc>
                        <a:spcBef>
                          <a:spcPct val="0"/>
                        </a:spcBef>
                        <a:spcAft>
                          <a:spcPct val="0"/>
                        </a:spcAft>
                        <a:buClrTx/>
                        <a:buSzTx/>
                        <a:buFontTx/>
                        <a:buNone/>
                        <a:tabLst/>
                      </a:pPr>
                      <a:r>
                        <a:rPr kumimoji="0" lang="ko-KR" altLang="ko-KR" sz="900" b="0"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Traction-drive  Siliceous  sediment  inner shelf to outer shelf</a:t>
                      </a:r>
                    </a:p>
                  </a:txBody>
                  <a:tcPr marL="0" marR="0" marT="0" marB="0" horzOverflow="overflow">
                    <a:lnL w="7378"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66" cap="flat" cmpd="sng" algn="ctr">
                      <a:solidFill>
                        <a:srgbClr val="000000"/>
                      </a:solidFill>
                      <a:prstDash val="solid"/>
                      <a:round/>
                      <a:headEnd type="none" w="med" len="med"/>
                      <a:tailEnd type="none" w="med" len="med"/>
                    </a:lnT>
                    <a:lnB w="7366" cap="flat" cmpd="sng" algn="ctr">
                      <a:solidFill>
                        <a:srgbClr val="000000"/>
                      </a:solidFill>
                      <a:prstDash val="solid"/>
                      <a:round/>
                      <a:headEnd type="none" w="med" len="med"/>
                      <a:tailEnd type="none" w="med" len="med"/>
                    </a:lnB>
                    <a:lnTlToBr>
                      <a:noFill/>
                    </a:lnTlToBr>
                    <a:lnBlToTr>
                      <a:noFill/>
                    </a:lnBlToTr>
                    <a:noFill/>
                  </a:tcPr>
                </a:tc>
              </a:tr>
              <a:tr h="358775">
                <a:tc gridSpan="2" vMerge="1">
                  <a:txBody>
                    <a:bodyPr/>
                    <a:lstStyle/>
                    <a:p>
                      <a:pPr latinLnBrk="1"/>
                      <a:endParaRPr lang="ko-KR" altLang="en-US"/>
                    </a:p>
                  </a:txBody>
                  <a:tcPr/>
                </a:tc>
                <a:tc hMerge="1" vMerge="1">
                  <a:txBody>
                    <a:bodyPr/>
                    <a:lstStyle/>
                    <a:p>
                      <a:pPr latinLnBrk="1"/>
                      <a:endParaRPr lang="ko-KR" altLang="en-US"/>
                    </a:p>
                  </a:txBody>
                  <a:tcPr/>
                </a:tc>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ts val="1025"/>
                        </a:lnSpc>
                        <a:spcBef>
                          <a:spcPct val="0"/>
                        </a:spcBef>
                        <a:spcAft>
                          <a:spcPct val="0"/>
                        </a:spcAft>
                        <a:buClrTx/>
                        <a:buSzTx/>
                        <a:buFontTx/>
                        <a:buNone/>
                        <a:tabLst/>
                      </a:pPr>
                      <a:r>
                        <a:rPr kumimoji="0" lang="ko-KR" altLang="ko-KR" sz="1200" b="1"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medium dark gray siltstone (Sm)</a:t>
                      </a:r>
                    </a:p>
                  </a:txBody>
                  <a:tcPr marL="0" marR="0" marT="0" marB="0" anchor="ctr" horzOverflow="overflow">
                    <a:lnL w="7378"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66" cap="flat" cmpd="sng" algn="ctr">
                      <a:solidFill>
                        <a:srgbClr val="000000"/>
                      </a:solidFill>
                      <a:prstDash val="solid"/>
                      <a:round/>
                      <a:headEnd type="none" w="med" len="med"/>
                      <a:tailEnd type="none" w="med" len="med"/>
                    </a:lnB>
                    <a:lnTlToBr>
                      <a:noFill/>
                    </a:lnTlToBr>
                    <a:lnBlToTr>
                      <a:noFill/>
                    </a:lnBlToTr>
                    <a:noFill/>
                  </a:tcPr>
                </a:tc>
                <a:tc vMerge="1">
                  <a:txBody>
                    <a:bodyPr/>
                    <a:lstStyle/>
                    <a:p>
                      <a:pPr latinLnBrk="1"/>
                      <a:endParaRPr lang="ko-KR" altLang="en-US"/>
                    </a:p>
                  </a:txBody>
                  <a:tcPr/>
                </a:tc>
                <a:tc vMerge="1">
                  <a:txBody>
                    <a:bodyPr/>
                    <a:lstStyle/>
                    <a:p>
                      <a:pPr latinLnBrk="1"/>
                      <a:endParaRPr lang="ko-KR" altLang="en-US"/>
                    </a:p>
                  </a:txBody>
                  <a:tcPr/>
                </a:tc>
              </a:tr>
            </a:tbl>
          </a:graphicData>
        </a:graphic>
      </p:graphicFrame>
      <p:sp>
        <p:nvSpPr>
          <p:cNvPr id="20519" name="TextBox 12"/>
          <p:cNvSpPr txBox="1">
            <a:spLocks noChangeArrowheads="1"/>
          </p:cNvSpPr>
          <p:nvPr/>
        </p:nvSpPr>
        <p:spPr bwMode="auto">
          <a:xfrm>
            <a:off x="7032625" y="5175250"/>
            <a:ext cx="21018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sz="1200"/>
              <a:t>(Modified from Woo, 2007)</a:t>
            </a:r>
            <a:endParaRPr lang="ko-KR" altLang="en-US" sz="1200"/>
          </a:p>
        </p:txBody>
      </p:sp>
      <p:sp>
        <p:nvSpPr>
          <p:cNvPr id="14" name="직사각형 13"/>
          <p:cNvSpPr/>
          <p:nvPr/>
        </p:nvSpPr>
        <p:spPr>
          <a:xfrm>
            <a:off x="66674" y="1181100"/>
            <a:ext cx="3295651" cy="3994015"/>
          </a:xfrm>
          <a:prstGeom prst="rect">
            <a:avLst/>
          </a:prstGeom>
          <a:noFill/>
          <a:ln w="38100">
            <a:solidFill>
              <a:schemeClr val="accent2">
                <a:lumMod val="60000"/>
                <a:lumOff val="40000"/>
              </a:schemeClr>
            </a:solidFill>
          </a:ln>
          <a:effectLst>
            <a:glow rad="1397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ko-KR" altLang="en-US" b="1">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28137787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Box 3"/>
          <p:cNvSpPr txBox="1">
            <a:spLocks noChangeArrowheads="1"/>
          </p:cNvSpPr>
          <p:nvPr/>
        </p:nvSpPr>
        <p:spPr bwMode="auto">
          <a:xfrm>
            <a:off x="-1" y="57150"/>
            <a:ext cx="789184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Detailed outcrop survey: </a:t>
            </a:r>
            <a:r>
              <a:rPr lang="en-US" altLang="ko-KR" sz="2400" b="1" dirty="0" err="1">
                <a:solidFill>
                  <a:srgbClr val="FFC000"/>
                </a:solidFill>
              </a:rPr>
              <a:t>Facies</a:t>
            </a:r>
            <a:r>
              <a:rPr lang="en-US" altLang="ko-KR" sz="2400" b="1" dirty="0">
                <a:solidFill>
                  <a:srgbClr val="FFC000"/>
                </a:solidFill>
              </a:rPr>
              <a:t> </a:t>
            </a:r>
            <a:r>
              <a:rPr lang="en-US" altLang="ko-KR" sz="2400" b="1" dirty="0" smtClean="0">
                <a:solidFill>
                  <a:srgbClr val="FFC000"/>
                </a:solidFill>
              </a:rPr>
              <a:t>Description</a:t>
            </a:r>
            <a:endParaRPr lang="ko-KR" altLang="en-US" sz="2400" b="1" dirty="0">
              <a:solidFill>
                <a:srgbClr val="FFC000"/>
              </a:solidFill>
            </a:endParaRPr>
          </a:p>
        </p:txBody>
      </p:sp>
      <p:graphicFrame>
        <p:nvGraphicFramePr>
          <p:cNvPr id="5" name="object 2"/>
          <p:cNvGraphicFramePr>
            <a:graphicFrameLocks noGrp="1"/>
          </p:cNvGraphicFramePr>
          <p:nvPr>
            <p:extLst/>
          </p:nvPr>
        </p:nvGraphicFramePr>
        <p:xfrm>
          <a:off x="19050" y="704850"/>
          <a:ext cx="9115425" cy="5502187"/>
        </p:xfrm>
        <a:graphic>
          <a:graphicData uri="http://schemas.openxmlformats.org/drawingml/2006/table">
            <a:tbl>
              <a:tblPr/>
              <a:tblGrid>
                <a:gridCol w="2384425"/>
                <a:gridCol w="4160838"/>
                <a:gridCol w="2570162"/>
              </a:tblGrid>
              <a:tr h="167646">
                <a:tc>
                  <a:txBody>
                    <a:bodyPr/>
                    <a:lstStyle>
                      <a:lvl1pPr marL="300038"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300038" marR="0" lvl="0" indent="0" algn="l" defTabSz="685800" rtl="0" eaLnBrk="1" fontAlgn="base" latinLnBrk="1" hangingPunct="1">
                        <a:lnSpc>
                          <a:spcPct val="100000"/>
                        </a:lnSpc>
                        <a:spcBef>
                          <a:spcPct val="0"/>
                        </a:spcBef>
                        <a:spcAft>
                          <a:spcPct val="0"/>
                        </a:spcAft>
                        <a:buClrTx/>
                        <a:buSzTx/>
                        <a:buFontTx/>
                        <a:buNone/>
                        <a:tabLst/>
                      </a:pPr>
                      <a:r>
                        <a:rPr kumimoji="0" lang="ko-KR" altLang="ko-KR" sz="1100" b="0"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Carbonate Facies</a:t>
                      </a:r>
                    </a:p>
                  </a:txBody>
                  <a:tcPr marL="0" marR="0" marT="0" marB="0" horzOverflow="overflow">
                    <a:lnL w="7365"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65" cap="flat" cmpd="sng" algn="ctr">
                      <a:solidFill>
                        <a:srgbClr val="000000"/>
                      </a:solidFill>
                      <a:prstDash val="solid"/>
                      <a:round/>
                      <a:headEnd type="none" w="med" len="med"/>
                      <a:tailEnd type="none" w="med" len="med"/>
                    </a:lnB>
                    <a:lnTlToBr>
                      <a:noFill/>
                    </a:lnTlToBr>
                    <a:lnBlToTr>
                      <a:noFill/>
                    </a:lnBlToTr>
                    <a:noFill/>
                  </a:tcPr>
                </a:tc>
                <a:tc>
                  <a:txBody>
                    <a:bodyPr/>
                    <a:lstStyle>
                      <a:lvl1pPr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0" marR="0" lvl="0" indent="0" algn="ctr" defTabSz="685800" rtl="0" eaLnBrk="1" fontAlgn="base" latinLnBrk="1" hangingPunct="1">
                        <a:lnSpc>
                          <a:spcPct val="100000"/>
                        </a:lnSpc>
                        <a:spcBef>
                          <a:spcPct val="0"/>
                        </a:spcBef>
                        <a:spcAft>
                          <a:spcPct val="0"/>
                        </a:spcAft>
                        <a:buClrTx/>
                        <a:buSzTx/>
                        <a:buFontTx/>
                        <a:buNone/>
                        <a:tabLst/>
                      </a:pPr>
                      <a:r>
                        <a:rPr kumimoji="0" lang="ko-KR" altLang="ko-KR" sz="1100" b="0"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Description</a:t>
                      </a:r>
                    </a:p>
                  </a:txBody>
                  <a:tcPr marL="0" marR="0" marT="0" marB="0" horzOverflow="overflow">
                    <a:lnL w="7365" cap="flat" cmpd="sng" algn="ctr">
                      <a:solidFill>
                        <a:srgbClr val="000000"/>
                      </a:solidFill>
                      <a:prstDash val="solid"/>
                      <a:round/>
                      <a:headEnd type="none" w="med" len="med"/>
                      <a:tailEnd type="none" w="med" len="med"/>
                    </a:lnL>
                    <a:lnR w="7378"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65" cap="flat" cmpd="sng" algn="ctr">
                      <a:solidFill>
                        <a:srgbClr val="000000"/>
                      </a:solidFill>
                      <a:prstDash val="solid"/>
                      <a:round/>
                      <a:headEnd type="none" w="med" len="med"/>
                      <a:tailEnd type="none" w="med" len="med"/>
                    </a:lnB>
                    <a:lnTlToBr>
                      <a:noFill/>
                    </a:lnTlToBr>
                    <a:lnBlToTr>
                      <a:noFill/>
                    </a:lnBlToTr>
                    <a:noFill/>
                  </a:tcPr>
                </a:tc>
                <a:tc>
                  <a:txBody>
                    <a:bodyPr/>
                    <a:lstStyle>
                      <a:lvl1pPr marL="6604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60400" marR="0" lvl="0" indent="0" algn="l" defTabSz="685800" rtl="0" eaLnBrk="1" fontAlgn="base" latinLnBrk="1" hangingPunct="1">
                        <a:lnSpc>
                          <a:spcPct val="100000"/>
                        </a:lnSpc>
                        <a:spcBef>
                          <a:spcPct val="0"/>
                        </a:spcBef>
                        <a:spcAft>
                          <a:spcPct val="0"/>
                        </a:spcAft>
                        <a:buClrTx/>
                        <a:buSzTx/>
                        <a:buFontTx/>
                        <a:buNone/>
                        <a:tabLst/>
                      </a:pPr>
                      <a:r>
                        <a:rPr kumimoji="0" lang="ko-KR" altLang="ko-KR" sz="1100" b="0"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Interpretation</a:t>
                      </a:r>
                    </a:p>
                  </a:txBody>
                  <a:tcPr marL="0" marR="0" marT="0" marB="0" horzOverflow="overflow">
                    <a:lnL w="7378"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65" cap="flat" cmpd="sng" algn="ctr">
                      <a:solidFill>
                        <a:srgbClr val="000000"/>
                      </a:solidFill>
                      <a:prstDash val="solid"/>
                      <a:round/>
                      <a:headEnd type="none" w="med" len="med"/>
                      <a:tailEnd type="none" w="med" len="med"/>
                    </a:lnB>
                    <a:lnTlToBr>
                      <a:noFill/>
                    </a:lnTlToBr>
                    <a:lnBlToTr>
                      <a:noFill/>
                    </a:lnBlToTr>
                    <a:noFill/>
                  </a:tcPr>
                </a:tc>
              </a:tr>
              <a:tr h="285760">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ct val="150000"/>
                        </a:lnSpc>
                        <a:spcBef>
                          <a:spcPct val="0"/>
                        </a:spcBef>
                        <a:spcAft>
                          <a:spcPct val="0"/>
                        </a:spcAft>
                        <a:buClrTx/>
                        <a:buSzTx/>
                        <a:buFontTx/>
                        <a:buNone/>
                        <a:tabLst/>
                      </a:pPr>
                      <a:r>
                        <a:rPr kumimoji="0" lang="ko-KR" altLang="ko-KR" sz="1200" b="1"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Gray lime mudstone (LMg)</a:t>
                      </a:r>
                    </a:p>
                  </a:txBody>
                  <a:tcPr marL="0" marR="0" marT="0" marB="0" anchor="ctr" horzOverflow="overflow">
                    <a:lnL w="7365"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65" cap="flat" cmpd="sng" algn="ctr">
                      <a:solidFill>
                        <a:srgbClr val="000000"/>
                      </a:solidFill>
                      <a:prstDash val="solid"/>
                      <a:round/>
                      <a:headEnd type="none" w="med" len="med"/>
                      <a:tailEnd type="none" w="med" len="med"/>
                    </a:lnT>
                    <a:lnB w="7365" cap="flat" cmpd="sng" algn="ctr">
                      <a:solidFill>
                        <a:srgbClr val="000000"/>
                      </a:solidFill>
                      <a:prstDash val="solid"/>
                      <a:round/>
                      <a:headEnd type="none" w="med" len="med"/>
                      <a:tailEnd type="none" w="med" len="med"/>
                    </a:lnB>
                    <a:lnTlToBr>
                      <a:noFill/>
                    </a:lnTlToBr>
                    <a:lnBlToTr>
                      <a:noFill/>
                    </a:lnBlToTr>
                    <a:noFill/>
                  </a:tcPr>
                </a:tc>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ct val="96000"/>
                        </a:lnSpc>
                        <a:spcBef>
                          <a:spcPct val="0"/>
                        </a:spcBef>
                        <a:spcAft>
                          <a:spcPct val="0"/>
                        </a:spcAft>
                        <a:buClrTx/>
                        <a:buSzTx/>
                        <a:buFontTx/>
                        <a:buNone/>
                        <a:tabLst/>
                      </a:pPr>
                      <a:r>
                        <a:rPr kumimoji="0" lang="ko-KR" altLang="ko-KR" sz="900" b="0"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Homogeneous lime mudstone consisted of calcite, quartz, muscovite, orthoclase, and chlorite. Partially developed hardground;</a:t>
                      </a:r>
                    </a:p>
                  </a:txBody>
                  <a:tcPr marL="0" marR="0" marT="0" marB="0" horzOverflow="overflow">
                    <a:lnL w="7365" cap="flat" cmpd="sng" algn="ctr">
                      <a:solidFill>
                        <a:srgbClr val="000000"/>
                      </a:solidFill>
                      <a:prstDash val="solid"/>
                      <a:round/>
                      <a:headEnd type="none" w="med" len="med"/>
                      <a:tailEnd type="none" w="med" len="med"/>
                    </a:lnL>
                    <a:lnR w="7378" cap="flat" cmpd="sng" algn="ctr">
                      <a:solidFill>
                        <a:srgbClr val="000000"/>
                      </a:solidFill>
                      <a:prstDash val="solid"/>
                      <a:round/>
                      <a:headEnd type="none" w="med" len="med"/>
                      <a:tailEnd type="none" w="med" len="med"/>
                    </a:lnR>
                    <a:lnT w="7365" cap="flat" cmpd="sng" algn="ctr">
                      <a:solidFill>
                        <a:srgbClr val="000000"/>
                      </a:solidFill>
                      <a:prstDash val="solid"/>
                      <a:round/>
                      <a:headEnd type="none" w="med" len="med"/>
                      <a:tailEnd type="none" w="med" len="med"/>
                    </a:lnT>
                    <a:lnB w="7365" cap="flat" cmpd="sng" algn="ctr">
                      <a:solidFill>
                        <a:srgbClr val="000000"/>
                      </a:solidFill>
                      <a:prstDash val="solid"/>
                      <a:round/>
                      <a:headEnd type="none" w="med" len="med"/>
                      <a:tailEnd type="none" w="med" len="med"/>
                    </a:lnB>
                    <a:lnTlToBr>
                      <a:noFill/>
                    </a:lnTlToBr>
                    <a:lnBlToTr>
                      <a:noFill/>
                    </a:lnBlToTr>
                    <a:noFill/>
                  </a:tcPr>
                </a:tc>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ts val="1025"/>
                        </a:lnSpc>
                        <a:spcBef>
                          <a:spcPct val="0"/>
                        </a:spcBef>
                        <a:spcAft>
                          <a:spcPct val="0"/>
                        </a:spcAft>
                        <a:buClrTx/>
                        <a:buSzTx/>
                        <a:buFontTx/>
                        <a:buNone/>
                        <a:tabLst/>
                      </a:pPr>
                      <a:r>
                        <a:rPr kumimoji="0" lang="ko-KR" altLang="ko-KR" sz="900" b="0"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Suspension settling sediment low energy condition</a:t>
                      </a:r>
                    </a:p>
                  </a:txBody>
                  <a:tcPr marL="0" marR="0" marT="0" marB="0" horzOverflow="overflow">
                    <a:lnL w="7378"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65" cap="flat" cmpd="sng" algn="ctr">
                      <a:solidFill>
                        <a:srgbClr val="000000"/>
                      </a:solidFill>
                      <a:prstDash val="solid"/>
                      <a:round/>
                      <a:headEnd type="none" w="med" len="med"/>
                      <a:tailEnd type="none" w="med" len="med"/>
                    </a:lnT>
                    <a:lnB w="7365" cap="flat" cmpd="sng" algn="ctr">
                      <a:solidFill>
                        <a:srgbClr val="000000"/>
                      </a:solidFill>
                      <a:prstDash val="solid"/>
                      <a:round/>
                      <a:headEnd type="none" w="med" len="med"/>
                      <a:tailEnd type="none" w="med" len="med"/>
                    </a:lnB>
                    <a:lnTlToBr>
                      <a:noFill/>
                    </a:lnTlToBr>
                    <a:lnBlToTr>
                      <a:noFill/>
                    </a:lnBlToTr>
                    <a:noFill/>
                  </a:tcPr>
                </a:tc>
              </a:tr>
              <a:tr h="739801">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ct val="150000"/>
                        </a:lnSpc>
                        <a:spcBef>
                          <a:spcPct val="0"/>
                        </a:spcBef>
                        <a:spcAft>
                          <a:spcPct val="0"/>
                        </a:spcAft>
                        <a:buClrTx/>
                        <a:buSzTx/>
                        <a:buFontTx/>
                        <a:buNone/>
                        <a:tabLst/>
                      </a:pPr>
                      <a:r>
                        <a:rPr kumimoji="0" lang="ko-KR" altLang="ko-KR" sz="1200" b="1"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Finely laminated lime mudstone (LMl)</a:t>
                      </a:r>
                    </a:p>
                  </a:txBody>
                  <a:tcPr marL="0" marR="0" marT="0" marB="0" anchor="ctr" horzOverflow="overflow">
                    <a:lnL w="7365"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65" cap="flat" cmpd="sng" algn="ctr">
                      <a:solidFill>
                        <a:srgbClr val="000000"/>
                      </a:solidFill>
                      <a:prstDash val="solid"/>
                      <a:round/>
                      <a:headEnd type="none" w="med" len="med"/>
                      <a:tailEnd type="none" w="med" len="med"/>
                    </a:lnT>
                    <a:lnB w="7365" cap="flat" cmpd="sng" algn="ctr">
                      <a:solidFill>
                        <a:srgbClr val="000000"/>
                      </a:solidFill>
                      <a:prstDash val="solid"/>
                      <a:round/>
                      <a:headEnd type="none" w="med" len="med"/>
                      <a:tailEnd type="none" w="med" len="med"/>
                    </a:lnB>
                    <a:lnTlToBr>
                      <a:noFill/>
                    </a:lnTlToBr>
                    <a:lnBlToTr>
                      <a:noFill/>
                    </a:lnBlToTr>
                    <a:noFill/>
                  </a:tcPr>
                </a:tc>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ct val="100000"/>
                        </a:lnSpc>
                        <a:spcBef>
                          <a:spcPct val="0"/>
                        </a:spcBef>
                        <a:spcAft>
                          <a:spcPct val="0"/>
                        </a:spcAft>
                        <a:buClrTx/>
                        <a:buSzTx/>
                        <a:buFontTx/>
                        <a:buNone/>
                        <a:tabLst/>
                      </a:pPr>
                      <a:r>
                        <a:rPr kumimoji="0" lang="ko-KR" altLang="ko-KR" sz="900" b="0"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Mainly consist of lime mudstone laminae which slightly vary in color and occasionally parted by thin argillaceous (organic-rich) laminae; each lamina less than 1 mm in thickness and parallel to subparallel each other; slightly wavy and undulatory lamination; thin argillaceous laminae commonly associated with micro-stylolite parallel to bedding plane; about 40% of total volume dolomitized</a:t>
                      </a:r>
                    </a:p>
                  </a:txBody>
                  <a:tcPr marL="0" marR="0" marT="0" marB="0" horzOverflow="overflow">
                    <a:lnL w="7365" cap="flat" cmpd="sng" algn="ctr">
                      <a:solidFill>
                        <a:srgbClr val="000000"/>
                      </a:solidFill>
                      <a:prstDash val="solid"/>
                      <a:round/>
                      <a:headEnd type="none" w="med" len="med"/>
                      <a:tailEnd type="none" w="med" len="med"/>
                    </a:lnL>
                    <a:lnR w="7378" cap="flat" cmpd="sng" algn="ctr">
                      <a:solidFill>
                        <a:srgbClr val="000000"/>
                      </a:solidFill>
                      <a:prstDash val="solid"/>
                      <a:round/>
                      <a:headEnd type="none" w="med" len="med"/>
                      <a:tailEnd type="none" w="med" len="med"/>
                    </a:lnR>
                    <a:lnT w="7365" cap="flat" cmpd="sng" algn="ctr">
                      <a:solidFill>
                        <a:srgbClr val="000000"/>
                      </a:solidFill>
                      <a:prstDash val="solid"/>
                      <a:round/>
                      <a:headEnd type="none" w="med" len="med"/>
                      <a:tailEnd type="none" w="med" len="med"/>
                    </a:lnT>
                    <a:lnB w="7365" cap="flat" cmpd="sng" algn="ctr">
                      <a:solidFill>
                        <a:srgbClr val="000000"/>
                      </a:solidFill>
                      <a:prstDash val="solid"/>
                      <a:round/>
                      <a:headEnd type="none" w="med" len="med"/>
                      <a:tailEnd type="none" w="med" len="med"/>
                    </a:lnB>
                    <a:lnTlToBr>
                      <a:noFill/>
                    </a:lnTlToBr>
                    <a:lnBlToTr>
                      <a:noFill/>
                    </a:lnBlToTr>
                    <a:noFill/>
                  </a:tcPr>
                </a:tc>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ts val="1025"/>
                        </a:lnSpc>
                        <a:spcBef>
                          <a:spcPct val="0"/>
                        </a:spcBef>
                        <a:spcAft>
                          <a:spcPct val="0"/>
                        </a:spcAft>
                        <a:buClrTx/>
                        <a:buSzTx/>
                        <a:buFontTx/>
                        <a:buNone/>
                        <a:tabLst/>
                      </a:pPr>
                      <a:r>
                        <a:rPr kumimoji="0" lang="ko-KR" altLang="ko-KR" sz="900" b="0"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Intertidal to supratidal cryptalgal laminite (Hardie, 1977; Shinn,</a:t>
                      </a:r>
                      <a:r>
                        <a:rPr kumimoji="0" lang="en-US" altLang="ko-KR" sz="900" b="0"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 </a:t>
                      </a:r>
                      <a:r>
                        <a:rPr kumimoji="0" lang="ko-KR" altLang="ko-KR" sz="900" b="0"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1983)</a:t>
                      </a:r>
                    </a:p>
                  </a:txBody>
                  <a:tcPr marL="0" marR="0" marT="0" marB="0" horzOverflow="overflow">
                    <a:lnL w="7378"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65" cap="flat" cmpd="sng" algn="ctr">
                      <a:solidFill>
                        <a:srgbClr val="000000"/>
                      </a:solidFill>
                      <a:prstDash val="solid"/>
                      <a:round/>
                      <a:headEnd type="none" w="med" len="med"/>
                      <a:tailEnd type="none" w="med" len="med"/>
                    </a:lnT>
                    <a:lnB w="7365" cap="flat" cmpd="sng" algn="ctr">
                      <a:solidFill>
                        <a:srgbClr val="000000"/>
                      </a:solidFill>
                      <a:prstDash val="solid"/>
                      <a:round/>
                      <a:headEnd type="none" w="med" len="med"/>
                      <a:tailEnd type="none" w="med" len="med"/>
                    </a:lnB>
                    <a:lnTlToBr>
                      <a:noFill/>
                    </a:lnTlToBr>
                    <a:lnBlToTr>
                      <a:noFill/>
                    </a:lnBlToTr>
                    <a:noFill/>
                  </a:tcPr>
                </a:tc>
              </a:tr>
              <a:tr h="526814">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ct val="150000"/>
                        </a:lnSpc>
                        <a:spcBef>
                          <a:spcPct val="0"/>
                        </a:spcBef>
                        <a:spcAft>
                          <a:spcPct val="0"/>
                        </a:spcAft>
                        <a:buClrTx/>
                        <a:buSzTx/>
                        <a:buFontTx/>
                        <a:buNone/>
                        <a:tabLst/>
                      </a:pPr>
                      <a:r>
                        <a:rPr kumimoji="0" lang="ko-KR" altLang="ko-KR" sz="1200" b="1"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Thickly laminated lime mudstone (LMt)</a:t>
                      </a:r>
                    </a:p>
                  </a:txBody>
                  <a:tcPr marL="0" marR="0" marT="0" marB="0" anchor="ctr" horzOverflow="overflow">
                    <a:lnL w="7365"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65"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ct val="96000"/>
                        </a:lnSpc>
                        <a:spcBef>
                          <a:spcPct val="0"/>
                        </a:spcBef>
                        <a:spcAft>
                          <a:spcPct val="0"/>
                        </a:spcAft>
                        <a:buClrTx/>
                        <a:buSzTx/>
                        <a:buFontTx/>
                        <a:buNone/>
                        <a:tabLst/>
                      </a:pPr>
                      <a:r>
                        <a:rPr kumimoji="0" lang="ko-KR" altLang="ko-KR" sz="900" b="0"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Crude alternation of lime mudstone and dolomitic argillaceous (or organic- rich) laminae; less than 5 mm in thickness and indistinct boundaries; few peloids and intraclasts (0.25–2.5 mm in diameter) in lime mudstone; pyrites commonly associated with stylolitic structures.</a:t>
                      </a:r>
                    </a:p>
                  </a:txBody>
                  <a:tcPr marL="0" marR="0" marT="0" marB="0" horzOverflow="overflow">
                    <a:lnL w="7365" cap="flat" cmpd="sng" algn="ctr">
                      <a:solidFill>
                        <a:srgbClr val="000000"/>
                      </a:solidFill>
                      <a:prstDash val="solid"/>
                      <a:round/>
                      <a:headEnd type="none" w="med" len="med"/>
                      <a:tailEnd type="none" w="med" len="med"/>
                    </a:lnL>
                    <a:lnR w="7378" cap="flat" cmpd="sng" algn="ctr">
                      <a:solidFill>
                        <a:srgbClr val="000000"/>
                      </a:solidFill>
                      <a:prstDash val="solid"/>
                      <a:round/>
                      <a:headEnd type="none" w="med" len="med"/>
                      <a:tailEnd type="none" w="med" len="med"/>
                    </a:lnR>
                    <a:lnT w="7365"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just" defTabSz="685800" rtl="0" eaLnBrk="1" fontAlgn="base" latinLnBrk="1" hangingPunct="1">
                        <a:lnSpc>
                          <a:spcPct val="96000"/>
                        </a:lnSpc>
                        <a:spcBef>
                          <a:spcPct val="0"/>
                        </a:spcBef>
                        <a:spcAft>
                          <a:spcPct val="0"/>
                        </a:spcAft>
                        <a:buClrTx/>
                        <a:buSzTx/>
                        <a:buFontTx/>
                        <a:buNone/>
                        <a:tabLst/>
                      </a:pPr>
                      <a:r>
                        <a:rPr kumimoji="0" lang="ko-KR" altLang="ko-KR" sz="900" b="0"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Suspension settling sediment low energy condition such as lagoon or deep subtidal; with variation of argillaceous contents</a:t>
                      </a:r>
                    </a:p>
                  </a:txBody>
                  <a:tcPr marL="0" marR="0" marT="0" marB="0" horzOverflow="overflow">
                    <a:lnL w="7378"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65"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r>
              <a:tr h="849343">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ct val="150000"/>
                        </a:lnSpc>
                        <a:spcBef>
                          <a:spcPct val="0"/>
                        </a:spcBef>
                        <a:spcAft>
                          <a:spcPct val="0"/>
                        </a:spcAft>
                        <a:buClrTx/>
                        <a:buSzTx/>
                        <a:buFontTx/>
                        <a:buNone/>
                        <a:tabLst/>
                      </a:pPr>
                      <a:r>
                        <a:rPr kumimoji="0" lang="ko-KR" altLang="ko-KR" sz="1200" b="1"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Laminated calcisiltite (C</a:t>
                      </a:r>
                      <a:r>
                        <a:rPr kumimoji="0" lang="en-US" altLang="ko-KR" sz="1200" b="1"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Z</a:t>
                      </a:r>
                      <a:r>
                        <a:rPr kumimoji="0" lang="ko-KR" altLang="ko-KR" sz="1200" b="1"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l)</a:t>
                      </a:r>
                    </a:p>
                  </a:txBody>
                  <a:tcPr marL="0" marR="0" marT="0" marB="0" anchor="ctr" horzOverflow="overflow">
                    <a:lnL w="7365"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ct val="96000"/>
                        </a:lnSpc>
                        <a:spcBef>
                          <a:spcPct val="0"/>
                        </a:spcBef>
                        <a:spcAft>
                          <a:spcPct val="0"/>
                        </a:spcAft>
                        <a:buClrTx/>
                        <a:buSzTx/>
                        <a:buFontTx/>
                        <a:buNone/>
                        <a:tabLst/>
                      </a:pPr>
                      <a:r>
                        <a:rPr kumimoji="0" lang="ko-KR" altLang="ko-KR" sz="900" b="0"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Parallel, ripple cross-laminated or low-angle (10–15o) cross laminated (hum- mocky or swaley) laminae; lamination of alternating calcareous and shaly materials; calcareous lamina consist of silt-sized particles; darker argillaceous lamina consist of unclear finer grains; distinct, sharp and erosional bases of each unit; faint, gradational and occasionally wavy upper boundaries; horizontal, oblique and v-shaped burrows; each unit from several millimeters to 15 cm in thickness</a:t>
                      </a:r>
                    </a:p>
                  </a:txBody>
                  <a:tcPr marL="0" marR="0" marT="0" marB="0" horzOverflow="overflow">
                    <a:lnL w="7365" cap="flat" cmpd="sng" algn="ctr">
                      <a:solidFill>
                        <a:srgbClr val="000000"/>
                      </a:solidFill>
                      <a:prstDash val="solid"/>
                      <a:round/>
                      <a:headEnd type="none" w="med" len="med"/>
                      <a:tailEnd type="none" w="med" len="med"/>
                    </a:lnL>
                    <a:lnR w="7378"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just" defTabSz="685800" rtl="0" eaLnBrk="1" fontAlgn="base" latinLnBrk="1" hangingPunct="1">
                        <a:lnSpc>
                          <a:spcPct val="96000"/>
                        </a:lnSpc>
                        <a:spcBef>
                          <a:spcPct val="0"/>
                        </a:spcBef>
                        <a:spcAft>
                          <a:spcPct val="0"/>
                        </a:spcAft>
                        <a:buClrTx/>
                        <a:buSzTx/>
                        <a:buFontTx/>
                        <a:buNone/>
                        <a:tabLst/>
                      </a:pPr>
                      <a:r>
                        <a:rPr kumimoji="0" lang="ko-KR" altLang="ko-KR" sz="900" b="0"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Unidirectional   current   on   low   angle platform,  with  oscillatory  movement  of water  induced  by  storm  (Aigner,  1985; Myrow and Southard, 1996)</a:t>
                      </a:r>
                    </a:p>
                  </a:txBody>
                  <a:tcPr marL="0" marR="0" marT="0" marB="0" horzOverflow="overflow">
                    <a:lnL w="7378"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r>
              <a:tr h="205747">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ct val="150000"/>
                        </a:lnSpc>
                        <a:spcBef>
                          <a:spcPct val="0"/>
                        </a:spcBef>
                        <a:spcAft>
                          <a:spcPct val="0"/>
                        </a:spcAft>
                        <a:buClrTx/>
                        <a:buSzTx/>
                        <a:buFontTx/>
                        <a:buNone/>
                        <a:tabLst/>
                      </a:pPr>
                      <a:r>
                        <a:rPr kumimoji="0" lang="ko-KR" altLang="ko-KR" sz="1200" b="1"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Brecciated wackestone (Wbr)</a:t>
                      </a:r>
                      <a:endParaRPr kumimoji="0" lang="en-US" altLang="ko-KR" sz="1200" b="1"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0" marR="0" marT="0" marB="0" anchor="ctr" horzOverflow="overflow">
                    <a:lnL w="7365"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ts val="1025"/>
                        </a:lnSpc>
                        <a:spcBef>
                          <a:spcPct val="0"/>
                        </a:spcBef>
                        <a:spcAft>
                          <a:spcPct val="0"/>
                        </a:spcAft>
                        <a:buClrTx/>
                        <a:buSzTx/>
                        <a:buFontTx/>
                        <a:buNone/>
                        <a:tabLst/>
                      </a:pPr>
                      <a:r>
                        <a:rPr kumimoji="0" lang="ko-KR" altLang="ko-KR" sz="900" b="0"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Very thin layer (5 ~ 10 cm); highly weathered; soils are recognized.</a:t>
                      </a:r>
                    </a:p>
                  </a:txBody>
                  <a:tcPr marL="0" marR="0" marT="0" marB="0" horzOverflow="overflow">
                    <a:lnL w="7365" cap="flat" cmpd="sng" algn="ctr">
                      <a:solidFill>
                        <a:srgbClr val="000000"/>
                      </a:solidFill>
                      <a:prstDash val="solid"/>
                      <a:round/>
                      <a:headEnd type="none" w="med" len="med"/>
                      <a:tailEnd type="none" w="med" len="med"/>
                    </a:lnL>
                    <a:lnR w="7378"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ct val="100000"/>
                        </a:lnSpc>
                        <a:spcBef>
                          <a:spcPct val="0"/>
                        </a:spcBef>
                        <a:spcAft>
                          <a:spcPct val="0"/>
                        </a:spcAft>
                        <a:buClrTx/>
                        <a:buSzTx/>
                        <a:buFontTx/>
                        <a:buNone/>
                        <a:tabLst/>
                      </a:pPr>
                      <a:r>
                        <a:rPr kumimoji="0" lang="ko-KR" altLang="ko-KR" sz="900" b="0"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Subaerial exposed surface</a:t>
                      </a:r>
                    </a:p>
                  </a:txBody>
                  <a:tcPr marL="0" marR="0" marT="0" marB="0" horzOverflow="overflow">
                    <a:lnL w="7378"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r>
              <a:tr h="526814">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ct val="150000"/>
                        </a:lnSpc>
                        <a:spcBef>
                          <a:spcPct val="0"/>
                        </a:spcBef>
                        <a:spcAft>
                          <a:spcPct val="0"/>
                        </a:spcAft>
                        <a:buClrTx/>
                        <a:buSzTx/>
                        <a:buFontTx/>
                        <a:buNone/>
                        <a:tabLst/>
                      </a:pPr>
                      <a:r>
                        <a:rPr kumimoji="0" lang="ko-KR" altLang="ko-KR" sz="1200" b="1"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Bioturbated wackestone (Wb)</a:t>
                      </a:r>
                    </a:p>
                  </a:txBody>
                  <a:tcPr marL="0" marR="0" marT="0" marB="0" anchor="ctr" horzOverflow="overflow">
                    <a:lnL w="7365"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ct val="96000"/>
                        </a:lnSpc>
                        <a:spcBef>
                          <a:spcPct val="0"/>
                        </a:spcBef>
                        <a:spcAft>
                          <a:spcPct val="0"/>
                        </a:spcAft>
                        <a:buClrTx/>
                        <a:buSzTx/>
                        <a:buFontTx/>
                        <a:buNone/>
                        <a:tabLst/>
                      </a:pPr>
                      <a:r>
                        <a:rPr kumimoji="0" lang="ko-KR" altLang="ko-KR" sz="900" b="0"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Lime mud matrix, a few skeletal grains, peloids and dolomite crystals; slightly bioturbated (ichnofacies index-2 or index-3); burrows commonly filled with dolomites and argillaceous materials; crudely laminated; peloids and various shapes of small lime mudstone clasts in some layers.</a:t>
                      </a:r>
                    </a:p>
                  </a:txBody>
                  <a:tcPr marL="0" marR="0" marT="0" marB="0" horzOverflow="overflow">
                    <a:lnL w="7365" cap="flat" cmpd="sng" algn="ctr">
                      <a:solidFill>
                        <a:srgbClr val="000000"/>
                      </a:solidFill>
                      <a:prstDash val="solid"/>
                      <a:round/>
                      <a:headEnd type="none" w="med" len="med"/>
                      <a:tailEnd type="none" w="med" len="med"/>
                    </a:lnL>
                    <a:lnR w="7378"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c>
                  <a:txBody>
                    <a:bodyPr/>
                    <a:lstStyle>
                      <a:lvl1pPr marL="92075"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92075" marR="0" lvl="0" indent="0" algn="just" defTabSz="685800" rtl="0" eaLnBrk="1" fontAlgn="base" latinLnBrk="1" hangingPunct="1">
                        <a:lnSpc>
                          <a:spcPct val="100000"/>
                        </a:lnSpc>
                        <a:spcBef>
                          <a:spcPct val="0"/>
                        </a:spcBef>
                        <a:spcAft>
                          <a:spcPct val="0"/>
                        </a:spcAft>
                        <a:buClrTx/>
                        <a:buSzTx/>
                        <a:buFontTx/>
                        <a:buNone/>
                        <a:tabLst/>
                      </a:pPr>
                      <a:r>
                        <a:rPr kumimoji="0" lang="ko-KR" altLang="ko-KR" sz="900" b="0"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Shallow     subtidal     deposit     slightly disturbed by bioturbation (Paik,  1987; Overstreet et al., 2003)</a:t>
                      </a:r>
                    </a:p>
                  </a:txBody>
                  <a:tcPr marL="0" marR="0" marT="0" marB="0" horzOverflow="overflow">
                    <a:lnL w="7378"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r>
              <a:tr h="755677">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ct val="150000"/>
                        </a:lnSpc>
                        <a:spcBef>
                          <a:spcPct val="0"/>
                        </a:spcBef>
                        <a:spcAft>
                          <a:spcPct val="0"/>
                        </a:spcAft>
                        <a:buClrTx/>
                        <a:buSzTx/>
                        <a:buFontTx/>
                        <a:buNone/>
                        <a:tabLst/>
                      </a:pPr>
                      <a:r>
                        <a:rPr kumimoji="0" lang="ko-KR" altLang="ko-KR" sz="1200" b="1"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Massive grainstone (Gm)</a:t>
                      </a:r>
                    </a:p>
                  </a:txBody>
                  <a:tcPr marL="0" marR="0" marT="0" marB="0" anchor="ctr" horzOverflow="overflow">
                    <a:lnL w="7365"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66" cap="flat" cmpd="sng" algn="ctr">
                      <a:solidFill>
                        <a:srgbClr val="000000"/>
                      </a:solidFill>
                      <a:prstDash val="solid"/>
                      <a:round/>
                      <a:headEnd type="none" w="med" len="med"/>
                      <a:tailEnd type="none" w="med" len="med"/>
                    </a:lnB>
                    <a:lnTlToBr>
                      <a:noFill/>
                    </a:lnTlToBr>
                    <a:lnBlToTr>
                      <a:noFill/>
                    </a:lnBlToTr>
                    <a:noFill/>
                  </a:tcPr>
                </a:tc>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ct val="96000"/>
                        </a:lnSpc>
                        <a:spcBef>
                          <a:spcPct val="0"/>
                        </a:spcBef>
                        <a:spcAft>
                          <a:spcPct val="0"/>
                        </a:spcAft>
                        <a:buClrTx/>
                        <a:buSzTx/>
                        <a:buFontTx/>
                        <a:buNone/>
                        <a:tabLst/>
                      </a:pPr>
                      <a:r>
                        <a:rPr kumimoji="0" lang="ko-KR" altLang="ko-KR" sz="900" b="0"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Predominant sand-sized skeletal grains without lime mud matrix; skeletal grains composed of fragments of echinoderms lesser amounts of brachiopods, trilobites and peloids; thin to medium (1–30 cm) bedded facies unit; laterally continuous with small variation of thickness change; sharp lower and upper boundary; occasional occurrence of normal grading and parallel or wavy lamination</a:t>
                      </a:r>
                    </a:p>
                  </a:txBody>
                  <a:tcPr marL="0" marR="0" marT="0" marB="0" horzOverflow="overflow">
                    <a:lnL w="7365" cap="flat" cmpd="sng" algn="ctr">
                      <a:solidFill>
                        <a:srgbClr val="000000"/>
                      </a:solidFill>
                      <a:prstDash val="solid"/>
                      <a:round/>
                      <a:headEnd type="none" w="med" len="med"/>
                      <a:tailEnd type="none" w="med" len="med"/>
                    </a:lnL>
                    <a:lnR w="7378"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66" cap="flat" cmpd="sng" algn="ctr">
                      <a:solidFill>
                        <a:srgbClr val="000000"/>
                      </a:solidFill>
                      <a:prstDash val="solid"/>
                      <a:round/>
                      <a:headEnd type="none" w="med" len="med"/>
                      <a:tailEnd type="none" w="med" len="med"/>
                    </a:lnB>
                    <a:lnTlToBr>
                      <a:noFill/>
                    </a:lnTlToBr>
                    <a:lnBlToTr>
                      <a:noFill/>
                    </a:lnBlToTr>
                    <a:noFill/>
                  </a:tcPr>
                </a:tc>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just" defTabSz="685800" rtl="0" eaLnBrk="1" fontAlgn="base" latinLnBrk="1" hangingPunct="1">
                        <a:lnSpc>
                          <a:spcPct val="96000"/>
                        </a:lnSpc>
                        <a:spcBef>
                          <a:spcPct val="0"/>
                        </a:spcBef>
                        <a:spcAft>
                          <a:spcPct val="0"/>
                        </a:spcAft>
                        <a:buClrTx/>
                        <a:buSzTx/>
                        <a:buFontTx/>
                        <a:buNone/>
                        <a:tabLst/>
                      </a:pPr>
                      <a:r>
                        <a:rPr kumimoji="0" lang="ko-KR" altLang="ko-KR" sz="900" b="0"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High-energy   shallow   subtidal   deposit such as      bioclastic  sand sheets; accumulated during full- to waning-storm conditions (Jones and Desrochers, 1992; Lavoie and Asselin, 1998)</a:t>
                      </a:r>
                    </a:p>
                  </a:txBody>
                  <a:tcPr marL="0" marR="0" marT="0" marB="0" horzOverflow="overflow">
                    <a:lnL w="7378"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66" cap="flat" cmpd="sng" algn="ctr">
                      <a:solidFill>
                        <a:srgbClr val="000000"/>
                      </a:solidFill>
                      <a:prstDash val="solid"/>
                      <a:round/>
                      <a:headEnd type="none" w="med" len="med"/>
                      <a:tailEnd type="none" w="med" len="med"/>
                    </a:lnB>
                    <a:lnTlToBr>
                      <a:noFill/>
                    </a:lnTlToBr>
                    <a:lnBlToTr>
                      <a:noFill/>
                    </a:lnBlToTr>
                    <a:noFill/>
                  </a:tcPr>
                </a:tc>
              </a:tr>
              <a:tr h="285760">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ct val="150000"/>
                        </a:lnSpc>
                        <a:spcBef>
                          <a:spcPct val="0"/>
                        </a:spcBef>
                        <a:spcAft>
                          <a:spcPct val="0"/>
                        </a:spcAft>
                        <a:buClrTx/>
                        <a:buSzTx/>
                        <a:buFontTx/>
                        <a:buNone/>
                        <a:tabLst/>
                      </a:pPr>
                      <a:r>
                        <a:rPr kumimoji="0" lang="ko-KR" altLang="ko-KR" sz="1200" b="1"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Lime pebble conglomerate (Clp)</a:t>
                      </a:r>
                    </a:p>
                  </a:txBody>
                  <a:tcPr marL="0" marR="0" marT="0" marB="0" anchor="ctr" horzOverflow="overflow">
                    <a:lnL w="7365"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66"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just" defTabSz="685800" rtl="0" eaLnBrk="1" fontAlgn="base" latinLnBrk="1" hangingPunct="1">
                        <a:lnSpc>
                          <a:spcPct val="96000"/>
                        </a:lnSpc>
                        <a:spcBef>
                          <a:spcPct val="0"/>
                        </a:spcBef>
                        <a:spcAft>
                          <a:spcPct val="0"/>
                        </a:spcAft>
                        <a:buClrTx/>
                        <a:buSzTx/>
                        <a:buFontTx/>
                        <a:buNone/>
                        <a:tabLst/>
                      </a:pPr>
                      <a:r>
                        <a:rPr kumimoji="0" lang="ko-KR" altLang="ko-KR" sz="900" b="0"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Consisting of well-rounded to subrounded, granule- to pebble- grade gravel clasts; spherical, oval, and tabular clasts and consis of lime mud to grainstone clasts</a:t>
                      </a:r>
                    </a:p>
                  </a:txBody>
                  <a:tcPr marL="0" marR="0" marT="0" marB="0" horzOverflow="overflow">
                    <a:lnL w="7365" cap="flat" cmpd="sng" algn="ctr">
                      <a:solidFill>
                        <a:srgbClr val="000000"/>
                      </a:solidFill>
                      <a:prstDash val="solid"/>
                      <a:round/>
                      <a:headEnd type="none" w="med" len="med"/>
                      <a:tailEnd type="none" w="med" len="med"/>
                    </a:lnL>
                    <a:lnR w="7378" cap="flat" cmpd="sng" algn="ctr">
                      <a:solidFill>
                        <a:srgbClr val="000000"/>
                      </a:solidFill>
                      <a:prstDash val="solid"/>
                      <a:round/>
                      <a:headEnd type="none" w="med" len="med"/>
                      <a:tailEnd type="none" w="med" len="med"/>
                    </a:lnR>
                    <a:lnT w="7366"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ts val="1038"/>
                        </a:lnSpc>
                        <a:spcBef>
                          <a:spcPct val="0"/>
                        </a:spcBef>
                        <a:spcAft>
                          <a:spcPct val="0"/>
                        </a:spcAft>
                        <a:buClrTx/>
                        <a:buSzTx/>
                        <a:buFontTx/>
                        <a:buNone/>
                        <a:tabLst/>
                      </a:pPr>
                      <a:r>
                        <a:rPr kumimoji="0" lang="ko-KR" altLang="ko-KR" sz="900" b="0"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Deposits  of  storom  sedimentation  and autoconglomeration</a:t>
                      </a:r>
                    </a:p>
                  </a:txBody>
                  <a:tcPr marL="0" marR="0" marT="0" marB="0" horzOverflow="overflow">
                    <a:lnL w="7378"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66"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r>
              <a:tr h="500081">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ct val="150000"/>
                        </a:lnSpc>
                        <a:spcBef>
                          <a:spcPct val="0"/>
                        </a:spcBef>
                        <a:spcAft>
                          <a:spcPct val="0"/>
                        </a:spcAft>
                        <a:buClrTx/>
                        <a:buSzTx/>
                        <a:buFontTx/>
                        <a:buNone/>
                        <a:tabLst/>
                      </a:pPr>
                      <a:r>
                        <a:rPr kumimoji="0" lang="ko-KR" altLang="ko-KR" sz="1200" b="1"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Massive pack- grainstone (P-Gm)</a:t>
                      </a:r>
                    </a:p>
                  </a:txBody>
                  <a:tcPr marL="0" marR="0" marT="0" marB="0" anchor="ctr" horzOverflow="overflow">
                    <a:lnL w="7365"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ts val="1088"/>
                        </a:lnSpc>
                        <a:spcBef>
                          <a:spcPct val="0"/>
                        </a:spcBef>
                        <a:spcAft>
                          <a:spcPct val="0"/>
                        </a:spcAft>
                        <a:buClrTx/>
                        <a:buSzTx/>
                        <a:buFontTx/>
                        <a:buNone/>
                        <a:tabLst/>
                      </a:pPr>
                      <a:r>
                        <a:rPr kumimoji="0" lang="ko-KR" altLang="ko-KR" sz="900" b="0"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Massive mixture of brachiopods, cephalopods, gastropods and trilobites; lime mud matrix and/or sparry calcite cement in porespace; various lime mud contents ranging from packstone to grainstone; partly intercalating laminated layers.</a:t>
                      </a:r>
                    </a:p>
                  </a:txBody>
                  <a:tcPr marL="0" marR="0" marT="0" marB="0" horzOverflow="overflow">
                    <a:lnL w="7365" cap="flat" cmpd="sng" algn="ctr">
                      <a:solidFill>
                        <a:srgbClr val="000000"/>
                      </a:solidFill>
                      <a:prstDash val="solid"/>
                      <a:round/>
                      <a:headEnd type="none" w="med" len="med"/>
                      <a:tailEnd type="none" w="med" len="med"/>
                    </a:lnL>
                    <a:lnR w="7378"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just" defTabSz="685800" rtl="0" eaLnBrk="1" fontAlgn="base" latinLnBrk="1" hangingPunct="1">
                        <a:lnSpc>
                          <a:spcPct val="96000"/>
                        </a:lnSpc>
                        <a:spcBef>
                          <a:spcPct val="0"/>
                        </a:spcBef>
                        <a:spcAft>
                          <a:spcPct val="0"/>
                        </a:spcAft>
                        <a:buClrTx/>
                        <a:buSzTx/>
                        <a:buFontTx/>
                        <a:buNone/>
                        <a:tabLst/>
                      </a:pPr>
                      <a:r>
                        <a:rPr kumimoji="0" lang="ko-KR" altLang="ko-KR" sz="900" b="0"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Deposition   in   moderately   agitat</a:t>
                      </a:r>
                      <a:r>
                        <a:rPr kumimoji="0" lang="en-US" altLang="ko-KR" sz="900" b="0"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I</a:t>
                      </a:r>
                      <a:r>
                        <a:rPr kumimoji="0" lang="ko-KR" altLang="ko-KR" sz="900" b="0"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ng shallow  subtidal  (Glumac  and  Walker, 2000)</a:t>
                      </a:r>
                    </a:p>
                  </a:txBody>
                  <a:tcPr marL="0" marR="0" marT="0" marB="0" horzOverflow="overflow">
                    <a:lnL w="7378"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r>
              <a:tr h="568345">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ct val="150000"/>
                        </a:lnSpc>
                        <a:spcBef>
                          <a:spcPct val="0"/>
                        </a:spcBef>
                        <a:spcAft>
                          <a:spcPct val="0"/>
                        </a:spcAft>
                        <a:buClrTx/>
                        <a:buSzTx/>
                        <a:buFontTx/>
                        <a:buNone/>
                        <a:tabLst/>
                      </a:pPr>
                      <a:r>
                        <a:rPr kumimoji="0" lang="ko-KR" altLang="ko-KR" sz="1200" b="1"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Gray oolitic grainstone (Go)</a:t>
                      </a:r>
                    </a:p>
                  </a:txBody>
                  <a:tcPr marL="0" marR="0" marT="0" marB="0" anchor="ctr" horzOverflow="overflow">
                    <a:lnL w="7365"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ct val="96000"/>
                        </a:lnSpc>
                        <a:spcBef>
                          <a:spcPct val="0"/>
                        </a:spcBef>
                        <a:spcAft>
                          <a:spcPct val="0"/>
                        </a:spcAft>
                        <a:buClrTx/>
                        <a:buSzTx/>
                        <a:buFontTx/>
                        <a:buNone/>
                        <a:tabLst/>
                      </a:pPr>
                      <a:r>
                        <a:rPr kumimoji="0" lang="ko-KR" altLang="ko-KR" sz="900" b="0" i="0" u="none" strike="noStrike" cap="none" normalizeH="0" baseline="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Medium sand-sized ooids (~ 0.4 mm in average diameter) and lesser amounts of peloids and skeletal grains; moderately sorted and rounded, subrounded to ellipsoidal ooids; many ooids with nuclei of skeletal grains of various shape; radial and concentric internal laminae; a few aggregated ooids.</a:t>
                      </a:r>
                    </a:p>
                  </a:txBody>
                  <a:tcPr marL="0" marR="0" marT="0" marB="0" horzOverflow="overflow">
                    <a:lnL w="7365" cap="flat" cmpd="sng" algn="ctr">
                      <a:solidFill>
                        <a:srgbClr val="000000"/>
                      </a:solidFill>
                      <a:prstDash val="solid"/>
                      <a:round/>
                      <a:headEnd type="none" w="med" len="med"/>
                      <a:tailEnd type="none" w="med" len="med"/>
                    </a:lnL>
                    <a:lnR w="7378"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c>
                  <a:txBody>
                    <a:bodyPr/>
                    <a:lstStyle>
                      <a:lvl1pPr marL="63500" defTabSz="685800" latinLnBrk="1">
                        <a:lnSpc>
                          <a:spcPct val="90000"/>
                        </a:lnSpc>
                        <a:spcBef>
                          <a:spcPts val="750"/>
                        </a:spcBef>
                        <a:buFont typeface="Arial" panose="020B0604020202020204" pitchFamily="34" charset="0"/>
                        <a:defRPr sz="1900">
                          <a:solidFill>
                            <a:schemeClr val="tx1"/>
                          </a:solidFill>
                          <a:latin typeface="맑은 고딕" panose="020B0503020000020004" pitchFamily="50" charset="-127"/>
                          <a:ea typeface="맑은 고딕" panose="020B0503020000020004" pitchFamily="50" charset="-127"/>
                        </a:defRPr>
                      </a:lvl1pPr>
                      <a:lvl2pPr marL="742950" indent="-285750" defTabSz="685800" latinLnBrk="1">
                        <a:lnSpc>
                          <a:spcPct val="90000"/>
                        </a:lnSpc>
                        <a:spcBef>
                          <a:spcPts val="375"/>
                        </a:spcBef>
                        <a:buFont typeface="Arial" panose="020B0604020202020204" pitchFamily="34" charset="0"/>
                        <a:defRPr sz="1600">
                          <a:solidFill>
                            <a:schemeClr val="tx1"/>
                          </a:solidFill>
                          <a:latin typeface="맑은 고딕" panose="020B0503020000020004" pitchFamily="50" charset="-127"/>
                          <a:ea typeface="맑은 고딕" panose="020B0503020000020004" pitchFamily="50" charset="-127"/>
                        </a:defRPr>
                      </a:lvl2pPr>
                      <a:lvl3pPr marL="1143000" indent="-228600" defTabSz="685800" latinLnBrk="1">
                        <a:lnSpc>
                          <a:spcPct val="90000"/>
                        </a:lnSpc>
                        <a:spcBef>
                          <a:spcPts val="375"/>
                        </a:spcBef>
                        <a:buFont typeface="Arial" panose="020B0604020202020204" pitchFamily="34" charset="0"/>
                        <a:defRPr sz="1300">
                          <a:solidFill>
                            <a:schemeClr val="tx1"/>
                          </a:solidFill>
                          <a:latin typeface="맑은 고딕" panose="020B0503020000020004" pitchFamily="50" charset="-127"/>
                          <a:ea typeface="맑은 고딕" panose="020B0503020000020004" pitchFamily="50" charset="-127"/>
                        </a:defRPr>
                      </a:lvl3pPr>
                      <a:lvl4pPr marL="16002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4pPr>
                      <a:lvl5pPr marL="2057400" indent="-228600" defTabSz="685800" latinLnBrk="1">
                        <a:lnSpc>
                          <a:spcPct val="90000"/>
                        </a:lnSpc>
                        <a:spcBef>
                          <a:spcPts val="375"/>
                        </a:spcBef>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맑은 고딕" panose="020B0503020000020004" pitchFamily="50" charset="-127"/>
                          <a:ea typeface="맑은 고딕" panose="020B0503020000020004" pitchFamily="50" charset="-127"/>
                        </a:defRPr>
                      </a:lvl9pPr>
                    </a:lstStyle>
                    <a:p>
                      <a:pPr marL="63500" marR="0" lvl="0" indent="0" algn="l" defTabSz="685800" rtl="0" eaLnBrk="1" fontAlgn="base" latinLnBrk="1" hangingPunct="1">
                        <a:lnSpc>
                          <a:spcPts val="1025"/>
                        </a:lnSpc>
                        <a:spcBef>
                          <a:spcPct val="0"/>
                        </a:spcBef>
                        <a:spcAft>
                          <a:spcPct val="0"/>
                        </a:spcAft>
                        <a:buClrTx/>
                        <a:buSzTx/>
                        <a:buFontTx/>
                        <a:buNone/>
                        <a:tabLst/>
                      </a:pPr>
                      <a:r>
                        <a:rPr kumimoji="0" lang="ko-KR" altLang="ko-KR" sz="900" b="0" i="0" u="none" strike="noStrike" cap="none" normalizeH="0" baseline="0" dirty="0" smtClean="0">
                          <a:ln>
                            <a:noFill/>
                          </a:ln>
                          <a:solidFill>
                            <a:schemeClr val="tx1"/>
                          </a:solidFill>
                          <a:effectLst/>
                          <a:latin typeface="Times New Roman" panose="02020603050405020304" pitchFamily="18" charset="0"/>
                          <a:ea typeface="맑은 고딕" panose="020B0503020000020004" pitchFamily="50" charset="-127"/>
                          <a:cs typeface="Times New Roman" panose="02020603050405020304" pitchFamily="18" charset="0"/>
                        </a:rPr>
                        <a:t>High-energy  subtidal  shoal  (Tucker  and Wright, 1990)</a:t>
                      </a:r>
                    </a:p>
                  </a:txBody>
                  <a:tcPr marL="0" marR="0" marT="0" marB="0" horzOverflow="overflow">
                    <a:lnL w="7378" cap="flat" cmpd="sng" algn="ctr">
                      <a:solidFill>
                        <a:srgbClr val="000000"/>
                      </a:solidFill>
                      <a:prstDash val="solid"/>
                      <a:round/>
                      <a:headEnd type="none" w="med" len="med"/>
                      <a:tailEnd type="none" w="med" len="med"/>
                    </a:lnL>
                    <a:lnR w="7365" cap="flat" cmpd="sng" algn="ctr">
                      <a:solidFill>
                        <a:srgbClr val="000000"/>
                      </a:solidFill>
                      <a:prstDash val="solid"/>
                      <a:round/>
                      <a:headEnd type="none" w="med" len="med"/>
                      <a:tailEnd type="none" w="med" len="med"/>
                    </a:lnR>
                    <a:lnT w="7378" cap="flat" cmpd="sng" algn="ctr">
                      <a:solidFill>
                        <a:srgbClr val="000000"/>
                      </a:solidFill>
                      <a:prstDash val="solid"/>
                      <a:round/>
                      <a:headEnd type="none" w="med" len="med"/>
                      <a:tailEnd type="none" w="med" len="med"/>
                    </a:lnT>
                    <a:lnB w="7378"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1557" name="TextBox 6"/>
          <p:cNvSpPr txBox="1">
            <a:spLocks noChangeArrowheads="1"/>
          </p:cNvSpPr>
          <p:nvPr/>
        </p:nvSpPr>
        <p:spPr bwMode="auto">
          <a:xfrm>
            <a:off x="7042150" y="6148388"/>
            <a:ext cx="21018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sz="1200"/>
              <a:t>(Modified from Woo, 2007)</a:t>
            </a:r>
            <a:endParaRPr lang="ko-KR" altLang="en-US" sz="1200"/>
          </a:p>
        </p:txBody>
      </p:sp>
      <p:sp>
        <p:nvSpPr>
          <p:cNvPr id="3" name="직사각형 2"/>
          <p:cNvSpPr/>
          <p:nvPr/>
        </p:nvSpPr>
        <p:spPr>
          <a:xfrm>
            <a:off x="0" y="847725"/>
            <a:ext cx="2409825" cy="5300156"/>
          </a:xfrm>
          <a:prstGeom prst="rect">
            <a:avLst/>
          </a:prstGeom>
          <a:noFill/>
          <a:ln w="38100">
            <a:solidFill>
              <a:schemeClr val="accent1">
                <a:lumMod val="60000"/>
                <a:lumOff val="40000"/>
              </a:schemeClr>
            </a:solidFill>
          </a:ln>
          <a:effectLst>
            <a:glow rad="1397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spTree>
    <p:extLst>
      <p:ext uri="{BB962C8B-B14F-4D97-AF65-F5344CB8AC3E}">
        <p14:creationId xmlns:p14="http://schemas.microsoft.com/office/powerpoint/2010/main" val="13692761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내용 개체 틀 6"/>
          <p:cNvPicPr>
            <a:picLocks noChangeAspect="1"/>
          </p:cNvPicPr>
          <p:nvPr/>
        </p:nvPicPr>
        <p:blipFill>
          <a:blip r:embed="rId3">
            <a:extLst>
              <a:ext uri="{28A0092B-C50C-407E-A947-70E740481C1C}">
                <a14:useLocalDpi xmlns:a14="http://schemas.microsoft.com/office/drawing/2010/main" val="0"/>
              </a:ext>
            </a:extLst>
          </a:blip>
          <a:srcRect l="16986" t="9486" r="11801"/>
          <a:stretch>
            <a:fillRect/>
          </a:stretch>
        </p:blipFill>
        <p:spPr bwMode="auto">
          <a:xfrm>
            <a:off x="3871913" y="895350"/>
            <a:ext cx="5222875" cy="524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4" name="TextBox 27"/>
          <p:cNvSpPr txBox="1">
            <a:spLocks noChangeArrowheads="1"/>
          </p:cNvSpPr>
          <p:nvPr/>
        </p:nvSpPr>
        <p:spPr bwMode="auto">
          <a:xfrm>
            <a:off x="0" y="57150"/>
            <a:ext cx="588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Detailed outcrop </a:t>
            </a:r>
            <a:r>
              <a:rPr lang="en-US" altLang="ko-KR" sz="2400" b="1" dirty="0" smtClean="0">
                <a:solidFill>
                  <a:srgbClr val="FFC000"/>
                </a:solidFill>
              </a:rPr>
              <a:t>survey</a:t>
            </a:r>
            <a:endParaRPr lang="ko-KR" altLang="en-US" sz="2400" b="1" dirty="0">
              <a:solidFill>
                <a:srgbClr val="FFC000"/>
              </a:solidFill>
            </a:endParaRPr>
          </a:p>
        </p:txBody>
      </p:sp>
      <p:pic>
        <p:nvPicPr>
          <p:cNvPr id="23555" name="그림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46075" y="623888"/>
            <a:ext cx="1263650" cy="623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8" name="직사각형 22"/>
          <p:cNvSpPr>
            <a:spLocks noChangeArrowheads="1"/>
          </p:cNvSpPr>
          <p:nvPr/>
        </p:nvSpPr>
        <p:spPr bwMode="auto">
          <a:xfrm>
            <a:off x="1244600" y="6431762"/>
            <a:ext cx="1636713" cy="23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Gray oolitic grainstone (Go)</a:t>
            </a:r>
          </a:p>
        </p:txBody>
      </p:sp>
      <p:sp>
        <p:nvSpPr>
          <p:cNvPr id="23559" name="직사각형 25"/>
          <p:cNvSpPr>
            <a:spLocks noChangeArrowheads="1"/>
          </p:cNvSpPr>
          <p:nvPr/>
        </p:nvSpPr>
        <p:spPr bwMode="auto">
          <a:xfrm>
            <a:off x="1244600" y="6223688"/>
            <a:ext cx="223520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Thickly laminated lime mudstone (LMt)</a:t>
            </a:r>
          </a:p>
        </p:txBody>
      </p:sp>
      <p:sp>
        <p:nvSpPr>
          <p:cNvPr id="23560" name="직사각형 42"/>
          <p:cNvSpPr>
            <a:spLocks noChangeArrowheads="1"/>
          </p:cNvSpPr>
          <p:nvPr/>
        </p:nvSpPr>
        <p:spPr bwMode="auto">
          <a:xfrm>
            <a:off x="1244600" y="5814045"/>
            <a:ext cx="1735138"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Bioturbated wackestone (Wb)</a:t>
            </a:r>
          </a:p>
        </p:txBody>
      </p:sp>
      <p:sp>
        <p:nvSpPr>
          <p:cNvPr id="23561" name="직사각형 53"/>
          <p:cNvSpPr>
            <a:spLocks noChangeArrowheads="1"/>
          </p:cNvSpPr>
          <p:nvPr/>
        </p:nvSpPr>
        <p:spPr bwMode="auto">
          <a:xfrm>
            <a:off x="1244600" y="5424970"/>
            <a:ext cx="1662113"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Brecciated wackestone(Wbr)</a:t>
            </a:r>
          </a:p>
        </p:txBody>
      </p:sp>
      <p:sp>
        <p:nvSpPr>
          <p:cNvPr id="23562" name="직사각형 54"/>
          <p:cNvSpPr>
            <a:spLocks noChangeArrowheads="1"/>
          </p:cNvSpPr>
          <p:nvPr/>
        </p:nvSpPr>
        <p:spPr bwMode="auto">
          <a:xfrm>
            <a:off x="1244600" y="5148745"/>
            <a:ext cx="185737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Laminated lime mudstone (LMl)</a:t>
            </a:r>
          </a:p>
        </p:txBody>
      </p:sp>
      <p:sp>
        <p:nvSpPr>
          <p:cNvPr id="23563" name="직사각형 55"/>
          <p:cNvSpPr>
            <a:spLocks noChangeArrowheads="1"/>
          </p:cNvSpPr>
          <p:nvPr/>
        </p:nvSpPr>
        <p:spPr bwMode="auto">
          <a:xfrm>
            <a:off x="1244600" y="4565924"/>
            <a:ext cx="1379538"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Oolitic grainstone (Go)</a:t>
            </a:r>
          </a:p>
        </p:txBody>
      </p:sp>
      <p:sp>
        <p:nvSpPr>
          <p:cNvPr id="23564" name="직사각형 56"/>
          <p:cNvSpPr>
            <a:spLocks noChangeArrowheads="1"/>
          </p:cNvSpPr>
          <p:nvPr/>
        </p:nvSpPr>
        <p:spPr bwMode="auto">
          <a:xfrm>
            <a:off x="1079500" y="3970335"/>
            <a:ext cx="1590675"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Gray lime mudstone (LMg)</a:t>
            </a:r>
          </a:p>
        </p:txBody>
      </p:sp>
      <p:sp>
        <p:nvSpPr>
          <p:cNvPr id="23565" name="직사각형 57"/>
          <p:cNvSpPr>
            <a:spLocks noChangeArrowheads="1"/>
          </p:cNvSpPr>
          <p:nvPr/>
        </p:nvSpPr>
        <p:spPr bwMode="auto">
          <a:xfrm>
            <a:off x="973138" y="3306071"/>
            <a:ext cx="2382837" cy="23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Nodule bearing grayish black shale (Sng) </a:t>
            </a:r>
          </a:p>
        </p:txBody>
      </p:sp>
      <p:sp>
        <p:nvSpPr>
          <p:cNvPr id="23566" name="직사각형 58"/>
          <p:cNvSpPr>
            <a:spLocks noChangeArrowheads="1"/>
          </p:cNvSpPr>
          <p:nvPr/>
        </p:nvSpPr>
        <p:spPr bwMode="auto">
          <a:xfrm>
            <a:off x="944563" y="2705583"/>
            <a:ext cx="2401887"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Dark gray homogeneous mudstone (Mhd)</a:t>
            </a:r>
          </a:p>
        </p:txBody>
      </p:sp>
      <p:sp>
        <p:nvSpPr>
          <p:cNvPr id="23567" name="직사각형 59"/>
          <p:cNvSpPr>
            <a:spLocks noChangeArrowheads="1"/>
          </p:cNvSpPr>
          <p:nvPr/>
        </p:nvSpPr>
        <p:spPr bwMode="auto">
          <a:xfrm>
            <a:off x="1060450" y="1962355"/>
            <a:ext cx="4572000" cy="23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Light olive gray homogeneous mudstone (Mhl)</a:t>
            </a:r>
          </a:p>
        </p:txBody>
      </p:sp>
      <p:sp>
        <p:nvSpPr>
          <p:cNvPr id="23568" name="직사각형 60"/>
          <p:cNvSpPr>
            <a:spLocks noChangeArrowheads="1"/>
          </p:cNvSpPr>
          <p:nvPr/>
        </p:nvSpPr>
        <p:spPr bwMode="auto">
          <a:xfrm>
            <a:off x="1079500" y="1428473"/>
            <a:ext cx="1554163"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Laminated calcisiltite (CZl)</a:t>
            </a:r>
          </a:p>
        </p:txBody>
      </p:sp>
      <p:sp>
        <p:nvSpPr>
          <p:cNvPr id="23569" name="직사각형 61"/>
          <p:cNvSpPr>
            <a:spLocks noChangeArrowheads="1"/>
          </p:cNvSpPr>
          <p:nvPr/>
        </p:nvSpPr>
        <p:spPr bwMode="auto">
          <a:xfrm>
            <a:off x="1008063" y="917298"/>
            <a:ext cx="457200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Medium dark gray homogeneous mudstone (Mhm)</a:t>
            </a:r>
          </a:p>
        </p:txBody>
      </p:sp>
    </p:spTree>
    <p:extLst>
      <p:ext uri="{BB962C8B-B14F-4D97-AF65-F5344CB8AC3E}">
        <p14:creationId xmlns:p14="http://schemas.microsoft.com/office/powerpoint/2010/main" val="15979752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내용 개체 틀 6"/>
          <p:cNvPicPr>
            <a:picLocks noChangeAspect="1"/>
          </p:cNvPicPr>
          <p:nvPr/>
        </p:nvPicPr>
        <p:blipFill>
          <a:blip r:embed="rId3">
            <a:extLst>
              <a:ext uri="{28A0092B-C50C-407E-A947-70E740481C1C}">
                <a14:useLocalDpi xmlns:a14="http://schemas.microsoft.com/office/drawing/2010/main" val="0"/>
              </a:ext>
            </a:extLst>
          </a:blip>
          <a:srcRect l="16986" t="9486" r="11801"/>
          <a:stretch>
            <a:fillRect/>
          </a:stretch>
        </p:blipFill>
        <p:spPr bwMode="auto">
          <a:xfrm>
            <a:off x="3871913" y="895350"/>
            <a:ext cx="5222875" cy="524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4" name="TextBox 27"/>
          <p:cNvSpPr txBox="1">
            <a:spLocks noChangeArrowheads="1"/>
          </p:cNvSpPr>
          <p:nvPr/>
        </p:nvSpPr>
        <p:spPr bwMode="auto">
          <a:xfrm>
            <a:off x="0" y="57150"/>
            <a:ext cx="588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Detailed outcrop survey</a:t>
            </a:r>
            <a:endParaRPr lang="ko-KR" altLang="en-US" sz="2400" b="1" dirty="0">
              <a:solidFill>
                <a:srgbClr val="FFC000"/>
              </a:solidFill>
            </a:endParaRPr>
          </a:p>
        </p:txBody>
      </p:sp>
      <p:pic>
        <p:nvPicPr>
          <p:cNvPr id="23555" name="그림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46075" y="623888"/>
            <a:ext cx="1263650" cy="623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2" name="그룹 101"/>
          <p:cNvGrpSpPr>
            <a:grpSpLocks/>
          </p:cNvGrpSpPr>
          <p:nvPr/>
        </p:nvGrpSpPr>
        <p:grpSpPr bwMode="auto">
          <a:xfrm>
            <a:off x="407988" y="928688"/>
            <a:ext cx="6113461" cy="5724525"/>
            <a:chOff x="407804" y="928581"/>
            <a:chExt cx="6113649" cy="5724934"/>
          </a:xfrm>
        </p:grpSpPr>
        <p:sp>
          <p:nvSpPr>
            <p:cNvPr id="9" name="자유형 8"/>
            <p:cNvSpPr/>
            <p:nvPr/>
          </p:nvSpPr>
          <p:spPr>
            <a:xfrm>
              <a:off x="407804" y="6207395"/>
              <a:ext cx="904903" cy="446120"/>
            </a:xfrm>
            <a:custGeom>
              <a:avLst/>
              <a:gdLst>
                <a:gd name="connsiteX0" fmla="*/ 64857 w 976120"/>
                <a:gd name="connsiteY0" fmla="*/ 34294 h 502477"/>
                <a:gd name="connsiteX1" fmla="*/ 147407 w 976120"/>
                <a:gd name="connsiteY1" fmla="*/ 27944 h 502477"/>
                <a:gd name="connsiteX2" fmla="*/ 249007 w 976120"/>
                <a:gd name="connsiteY2" fmla="*/ 31119 h 502477"/>
                <a:gd name="connsiteX3" fmla="*/ 287107 w 976120"/>
                <a:gd name="connsiteY3" fmla="*/ 46994 h 502477"/>
                <a:gd name="connsiteX4" fmla="*/ 388707 w 976120"/>
                <a:gd name="connsiteY4" fmla="*/ 62869 h 502477"/>
                <a:gd name="connsiteX5" fmla="*/ 477607 w 976120"/>
                <a:gd name="connsiteY5" fmla="*/ 75569 h 502477"/>
                <a:gd name="connsiteX6" fmla="*/ 572857 w 976120"/>
                <a:gd name="connsiteY6" fmla="*/ 62869 h 502477"/>
                <a:gd name="connsiteX7" fmla="*/ 642707 w 976120"/>
                <a:gd name="connsiteY7" fmla="*/ 69219 h 502477"/>
                <a:gd name="connsiteX8" fmla="*/ 649057 w 976120"/>
                <a:gd name="connsiteY8" fmla="*/ 97794 h 502477"/>
                <a:gd name="connsiteX9" fmla="*/ 642707 w 976120"/>
                <a:gd name="connsiteY9" fmla="*/ 135894 h 502477"/>
                <a:gd name="connsiteX10" fmla="*/ 639532 w 976120"/>
                <a:gd name="connsiteY10" fmla="*/ 177169 h 502477"/>
                <a:gd name="connsiteX11" fmla="*/ 664932 w 976120"/>
                <a:gd name="connsiteY11" fmla="*/ 205744 h 502477"/>
                <a:gd name="connsiteX12" fmla="*/ 750657 w 976120"/>
                <a:gd name="connsiteY12" fmla="*/ 218444 h 502477"/>
                <a:gd name="connsiteX13" fmla="*/ 826857 w 976120"/>
                <a:gd name="connsiteY13" fmla="*/ 215269 h 502477"/>
                <a:gd name="connsiteX14" fmla="*/ 906232 w 976120"/>
                <a:gd name="connsiteY14" fmla="*/ 227969 h 502477"/>
                <a:gd name="connsiteX15" fmla="*/ 941157 w 976120"/>
                <a:gd name="connsiteY15" fmla="*/ 291469 h 502477"/>
                <a:gd name="connsiteX16" fmla="*/ 950682 w 976120"/>
                <a:gd name="connsiteY16" fmla="*/ 332744 h 502477"/>
                <a:gd name="connsiteX17" fmla="*/ 976082 w 976120"/>
                <a:gd name="connsiteY17" fmla="*/ 367669 h 502477"/>
                <a:gd name="connsiteX18" fmla="*/ 953857 w 976120"/>
                <a:gd name="connsiteY18" fmla="*/ 431169 h 502477"/>
                <a:gd name="connsiteX19" fmla="*/ 868132 w 976120"/>
                <a:gd name="connsiteY19" fmla="*/ 469269 h 502477"/>
                <a:gd name="connsiteX20" fmla="*/ 61682 w 976120"/>
                <a:gd name="connsiteY20" fmla="*/ 469269 h 502477"/>
                <a:gd name="connsiteX21" fmla="*/ 64857 w 976120"/>
                <a:gd name="connsiteY21" fmla="*/ 34294 h 502477"/>
                <a:gd name="connsiteX0" fmla="*/ 61117 w 972380"/>
                <a:gd name="connsiteY0" fmla="*/ 6529 h 474712"/>
                <a:gd name="connsiteX1" fmla="*/ 143667 w 972380"/>
                <a:gd name="connsiteY1" fmla="*/ 179 h 474712"/>
                <a:gd name="connsiteX2" fmla="*/ 245267 w 972380"/>
                <a:gd name="connsiteY2" fmla="*/ 3354 h 474712"/>
                <a:gd name="connsiteX3" fmla="*/ 283367 w 972380"/>
                <a:gd name="connsiteY3" fmla="*/ 19229 h 474712"/>
                <a:gd name="connsiteX4" fmla="*/ 384967 w 972380"/>
                <a:gd name="connsiteY4" fmla="*/ 35104 h 474712"/>
                <a:gd name="connsiteX5" fmla="*/ 473867 w 972380"/>
                <a:gd name="connsiteY5" fmla="*/ 47804 h 474712"/>
                <a:gd name="connsiteX6" fmla="*/ 569117 w 972380"/>
                <a:gd name="connsiteY6" fmla="*/ 35104 h 474712"/>
                <a:gd name="connsiteX7" fmla="*/ 638967 w 972380"/>
                <a:gd name="connsiteY7" fmla="*/ 41454 h 474712"/>
                <a:gd name="connsiteX8" fmla="*/ 645317 w 972380"/>
                <a:gd name="connsiteY8" fmla="*/ 70029 h 474712"/>
                <a:gd name="connsiteX9" fmla="*/ 638967 w 972380"/>
                <a:gd name="connsiteY9" fmla="*/ 108129 h 474712"/>
                <a:gd name="connsiteX10" fmla="*/ 635792 w 972380"/>
                <a:gd name="connsiteY10" fmla="*/ 149404 h 474712"/>
                <a:gd name="connsiteX11" fmla="*/ 661192 w 972380"/>
                <a:gd name="connsiteY11" fmla="*/ 177979 h 474712"/>
                <a:gd name="connsiteX12" fmla="*/ 746917 w 972380"/>
                <a:gd name="connsiteY12" fmla="*/ 190679 h 474712"/>
                <a:gd name="connsiteX13" fmla="*/ 823117 w 972380"/>
                <a:gd name="connsiteY13" fmla="*/ 187504 h 474712"/>
                <a:gd name="connsiteX14" fmla="*/ 902492 w 972380"/>
                <a:gd name="connsiteY14" fmla="*/ 200204 h 474712"/>
                <a:gd name="connsiteX15" fmla="*/ 937417 w 972380"/>
                <a:gd name="connsiteY15" fmla="*/ 263704 h 474712"/>
                <a:gd name="connsiteX16" fmla="*/ 946942 w 972380"/>
                <a:gd name="connsiteY16" fmla="*/ 304979 h 474712"/>
                <a:gd name="connsiteX17" fmla="*/ 972342 w 972380"/>
                <a:gd name="connsiteY17" fmla="*/ 339904 h 474712"/>
                <a:gd name="connsiteX18" fmla="*/ 950117 w 972380"/>
                <a:gd name="connsiteY18" fmla="*/ 403404 h 474712"/>
                <a:gd name="connsiteX19" fmla="*/ 864392 w 972380"/>
                <a:gd name="connsiteY19" fmla="*/ 441504 h 474712"/>
                <a:gd name="connsiteX20" fmla="*/ 57942 w 972380"/>
                <a:gd name="connsiteY20" fmla="*/ 441504 h 474712"/>
                <a:gd name="connsiteX21" fmla="*/ 61117 w 972380"/>
                <a:gd name="connsiteY21" fmla="*/ 6529 h 474712"/>
                <a:gd name="connsiteX0" fmla="*/ 3175 w 914438"/>
                <a:gd name="connsiteY0" fmla="*/ 6529 h 446568"/>
                <a:gd name="connsiteX1" fmla="*/ 85725 w 914438"/>
                <a:gd name="connsiteY1" fmla="*/ 179 h 446568"/>
                <a:gd name="connsiteX2" fmla="*/ 187325 w 914438"/>
                <a:gd name="connsiteY2" fmla="*/ 3354 h 446568"/>
                <a:gd name="connsiteX3" fmla="*/ 225425 w 914438"/>
                <a:gd name="connsiteY3" fmla="*/ 19229 h 446568"/>
                <a:gd name="connsiteX4" fmla="*/ 327025 w 914438"/>
                <a:gd name="connsiteY4" fmla="*/ 35104 h 446568"/>
                <a:gd name="connsiteX5" fmla="*/ 415925 w 914438"/>
                <a:gd name="connsiteY5" fmla="*/ 47804 h 446568"/>
                <a:gd name="connsiteX6" fmla="*/ 511175 w 914438"/>
                <a:gd name="connsiteY6" fmla="*/ 35104 h 446568"/>
                <a:gd name="connsiteX7" fmla="*/ 581025 w 914438"/>
                <a:gd name="connsiteY7" fmla="*/ 41454 h 446568"/>
                <a:gd name="connsiteX8" fmla="*/ 587375 w 914438"/>
                <a:gd name="connsiteY8" fmla="*/ 70029 h 446568"/>
                <a:gd name="connsiteX9" fmla="*/ 581025 w 914438"/>
                <a:gd name="connsiteY9" fmla="*/ 108129 h 446568"/>
                <a:gd name="connsiteX10" fmla="*/ 577850 w 914438"/>
                <a:gd name="connsiteY10" fmla="*/ 149404 h 446568"/>
                <a:gd name="connsiteX11" fmla="*/ 603250 w 914438"/>
                <a:gd name="connsiteY11" fmla="*/ 177979 h 446568"/>
                <a:gd name="connsiteX12" fmla="*/ 688975 w 914438"/>
                <a:gd name="connsiteY12" fmla="*/ 190679 h 446568"/>
                <a:gd name="connsiteX13" fmla="*/ 765175 w 914438"/>
                <a:gd name="connsiteY13" fmla="*/ 187504 h 446568"/>
                <a:gd name="connsiteX14" fmla="*/ 844550 w 914438"/>
                <a:gd name="connsiteY14" fmla="*/ 200204 h 446568"/>
                <a:gd name="connsiteX15" fmla="*/ 879475 w 914438"/>
                <a:gd name="connsiteY15" fmla="*/ 263704 h 446568"/>
                <a:gd name="connsiteX16" fmla="*/ 889000 w 914438"/>
                <a:gd name="connsiteY16" fmla="*/ 304979 h 446568"/>
                <a:gd name="connsiteX17" fmla="*/ 914400 w 914438"/>
                <a:gd name="connsiteY17" fmla="*/ 339904 h 446568"/>
                <a:gd name="connsiteX18" fmla="*/ 892175 w 914438"/>
                <a:gd name="connsiteY18" fmla="*/ 403404 h 446568"/>
                <a:gd name="connsiteX19" fmla="*/ 806450 w 914438"/>
                <a:gd name="connsiteY19" fmla="*/ 441504 h 446568"/>
                <a:gd name="connsiteX20" fmla="*/ 0 w 914438"/>
                <a:gd name="connsiteY20" fmla="*/ 441504 h 446568"/>
                <a:gd name="connsiteX21" fmla="*/ 3175 w 914438"/>
                <a:gd name="connsiteY21" fmla="*/ 6529 h 446568"/>
                <a:gd name="connsiteX0" fmla="*/ 3175 w 905467"/>
                <a:gd name="connsiteY0" fmla="*/ 6529 h 446568"/>
                <a:gd name="connsiteX1" fmla="*/ 85725 w 905467"/>
                <a:gd name="connsiteY1" fmla="*/ 179 h 446568"/>
                <a:gd name="connsiteX2" fmla="*/ 187325 w 905467"/>
                <a:gd name="connsiteY2" fmla="*/ 3354 h 446568"/>
                <a:gd name="connsiteX3" fmla="*/ 225425 w 905467"/>
                <a:gd name="connsiteY3" fmla="*/ 19229 h 446568"/>
                <a:gd name="connsiteX4" fmla="*/ 327025 w 905467"/>
                <a:gd name="connsiteY4" fmla="*/ 35104 h 446568"/>
                <a:gd name="connsiteX5" fmla="*/ 415925 w 905467"/>
                <a:gd name="connsiteY5" fmla="*/ 47804 h 446568"/>
                <a:gd name="connsiteX6" fmla="*/ 511175 w 905467"/>
                <a:gd name="connsiteY6" fmla="*/ 35104 h 446568"/>
                <a:gd name="connsiteX7" fmla="*/ 581025 w 905467"/>
                <a:gd name="connsiteY7" fmla="*/ 41454 h 446568"/>
                <a:gd name="connsiteX8" fmla="*/ 587375 w 905467"/>
                <a:gd name="connsiteY8" fmla="*/ 70029 h 446568"/>
                <a:gd name="connsiteX9" fmla="*/ 581025 w 905467"/>
                <a:gd name="connsiteY9" fmla="*/ 108129 h 446568"/>
                <a:gd name="connsiteX10" fmla="*/ 577850 w 905467"/>
                <a:gd name="connsiteY10" fmla="*/ 149404 h 446568"/>
                <a:gd name="connsiteX11" fmla="*/ 603250 w 905467"/>
                <a:gd name="connsiteY11" fmla="*/ 177979 h 446568"/>
                <a:gd name="connsiteX12" fmla="*/ 688975 w 905467"/>
                <a:gd name="connsiteY12" fmla="*/ 190679 h 446568"/>
                <a:gd name="connsiteX13" fmla="*/ 765175 w 905467"/>
                <a:gd name="connsiteY13" fmla="*/ 187504 h 446568"/>
                <a:gd name="connsiteX14" fmla="*/ 844550 w 905467"/>
                <a:gd name="connsiteY14" fmla="*/ 200204 h 446568"/>
                <a:gd name="connsiteX15" fmla="*/ 879475 w 905467"/>
                <a:gd name="connsiteY15" fmla="*/ 263704 h 446568"/>
                <a:gd name="connsiteX16" fmla="*/ 889000 w 905467"/>
                <a:gd name="connsiteY16" fmla="*/ 304979 h 446568"/>
                <a:gd name="connsiteX17" fmla="*/ 904875 w 905467"/>
                <a:gd name="connsiteY17" fmla="*/ 339904 h 446568"/>
                <a:gd name="connsiteX18" fmla="*/ 892175 w 905467"/>
                <a:gd name="connsiteY18" fmla="*/ 403404 h 446568"/>
                <a:gd name="connsiteX19" fmla="*/ 806450 w 905467"/>
                <a:gd name="connsiteY19" fmla="*/ 441504 h 446568"/>
                <a:gd name="connsiteX20" fmla="*/ 0 w 905467"/>
                <a:gd name="connsiteY20" fmla="*/ 441504 h 446568"/>
                <a:gd name="connsiteX21" fmla="*/ 3175 w 905467"/>
                <a:gd name="connsiteY21" fmla="*/ 6529 h 446568"/>
                <a:gd name="connsiteX0" fmla="*/ 3175 w 905467"/>
                <a:gd name="connsiteY0" fmla="*/ 6529 h 446568"/>
                <a:gd name="connsiteX1" fmla="*/ 85725 w 905467"/>
                <a:gd name="connsiteY1" fmla="*/ 179 h 446568"/>
                <a:gd name="connsiteX2" fmla="*/ 187325 w 905467"/>
                <a:gd name="connsiteY2" fmla="*/ 3354 h 446568"/>
                <a:gd name="connsiteX3" fmla="*/ 225425 w 905467"/>
                <a:gd name="connsiteY3" fmla="*/ 19229 h 446568"/>
                <a:gd name="connsiteX4" fmla="*/ 327025 w 905467"/>
                <a:gd name="connsiteY4" fmla="*/ 35104 h 446568"/>
                <a:gd name="connsiteX5" fmla="*/ 415925 w 905467"/>
                <a:gd name="connsiteY5" fmla="*/ 47804 h 446568"/>
                <a:gd name="connsiteX6" fmla="*/ 511175 w 905467"/>
                <a:gd name="connsiteY6" fmla="*/ 35104 h 446568"/>
                <a:gd name="connsiteX7" fmla="*/ 581025 w 905467"/>
                <a:gd name="connsiteY7" fmla="*/ 41454 h 446568"/>
                <a:gd name="connsiteX8" fmla="*/ 587375 w 905467"/>
                <a:gd name="connsiteY8" fmla="*/ 70029 h 446568"/>
                <a:gd name="connsiteX9" fmla="*/ 581025 w 905467"/>
                <a:gd name="connsiteY9" fmla="*/ 108129 h 446568"/>
                <a:gd name="connsiteX10" fmla="*/ 577850 w 905467"/>
                <a:gd name="connsiteY10" fmla="*/ 149404 h 446568"/>
                <a:gd name="connsiteX11" fmla="*/ 603250 w 905467"/>
                <a:gd name="connsiteY11" fmla="*/ 177979 h 446568"/>
                <a:gd name="connsiteX12" fmla="*/ 688975 w 905467"/>
                <a:gd name="connsiteY12" fmla="*/ 190679 h 446568"/>
                <a:gd name="connsiteX13" fmla="*/ 765175 w 905467"/>
                <a:gd name="connsiteY13" fmla="*/ 187504 h 446568"/>
                <a:gd name="connsiteX14" fmla="*/ 839787 w 905467"/>
                <a:gd name="connsiteY14" fmla="*/ 212110 h 446568"/>
                <a:gd name="connsiteX15" fmla="*/ 879475 w 905467"/>
                <a:gd name="connsiteY15" fmla="*/ 263704 h 446568"/>
                <a:gd name="connsiteX16" fmla="*/ 889000 w 905467"/>
                <a:gd name="connsiteY16" fmla="*/ 304979 h 446568"/>
                <a:gd name="connsiteX17" fmla="*/ 904875 w 905467"/>
                <a:gd name="connsiteY17" fmla="*/ 339904 h 446568"/>
                <a:gd name="connsiteX18" fmla="*/ 892175 w 905467"/>
                <a:gd name="connsiteY18" fmla="*/ 403404 h 446568"/>
                <a:gd name="connsiteX19" fmla="*/ 806450 w 905467"/>
                <a:gd name="connsiteY19" fmla="*/ 441504 h 446568"/>
                <a:gd name="connsiteX20" fmla="*/ 0 w 905467"/>
                <a:gd name="connsiteY20" fmla="*/ 441504 h 446568"/>
                <a:gd name="connsiteX21" fmla="*/ 3175 w 905467"/>
                <a:gd name="connsiteY21" fmla="*/ 6529 h 446568"/>
                <a:gd name="connsiteX0" fmla="*/ 3175 w 905467"/>
                <a:gd name="connsiteY0" fmla="*/ 6529 h 446568"/>
                <a:gd name="connsiteX1" fmla="*/ 85725 w 905467"/>
                <a:gd name="connsiteY1" fmla="*/ 179 h 446568"/>
                <a:gd name="connsiteX2" fmla="*/ 187325 w 905467"/>
                <a:gd name="connsiteY2" fmla="*/ 3354 h 446568"/>
                <a:gd name="connsiteX3" fmla="*/ 225425 w 905467"/>
                <a:gd name="connsiteY3" fmla="*/ 19229 h 446568"/>
                <a:gd name="connsiteX4" fmla="*/ 327025 w 905467"/>
                <a:gd name="connsiteY4" fmla="*/ 35104 h 446568"/>
                <a:gd name="connsiteX5" fmla="*/ 415925 w 905467"/>
                <a:gd name="connsiteY5" fmla="*/ 47804 h 446568"/>
                <a:gd name="connsiteX6" fmla="*/ 511175 w 905467"/>
                <a:gd name="connsiteY6" fmla="*/ 35104 h 446568"/>
                <a:gd name="connsiteX7" fmla="*/ 581025 w 905467"/>
                <a:gd name="connsiteY7" fmla="*/ 41454 h 446568"/>
                <a:gd name="connsiteX8" fmla="*/ 587375 w 905467"/>
                <a:gd name="connsiteY8" fmla="*/ 70029 h 446568"/>
                <a:gd name="connsiteX9" fmla="*/ 581025 w 905467"/>
                <a:gd name="connsiteY9" fmla="*/ 108129 h 446568"/>
                <a:gd name="connsiteX10" fmla="*/ 577850 w 905467"/>
                <a:gd name="connsiteY10" fmla="*/ 149404 h 446568"/>
                <a:gd name="connsiteX11" fmla="*/ 596106 w 905467"/>
                <a:gd name="connsiteY11" fmla="*/ 180361 h 446568"/>
                <a:gd name="connsiteX12" fmla="*/ 688975 w 905467"/>
                <a:gd name="connsiteY12" fmla="*/ 190679 h 446568"/>
                <a:gd name="connsiteX13" fmla="*/ 765175 w 905467"/>
                <a:gd name="connsiteY13" fmla="*/ 187504 h 446568"/>
                <a:gd name="connsiteX14" fmla="*/ 839787 w 905467"/>
                <a:gd name="connsiteY14" fmla="*/ 212110 h 446568"/>
                <a:gd name="connsiteX15" fmla="*/ 879475 w 905467"/>
                <a:gd name="connsiteY15" fmla="*/ 263704 h 446568"/>
                <a:gd name="connsiteX16" fmla="*/ 889000 w 905467"/>
                <a:gd name="connsiteY16" fmla="*/ 304979 h 446568"/>
                <a:gd name="connsiteX17" fmla="*/ 904875 w 905467"/>
                <a:gd name="connsiteY17" fmla="*/ 339904 h 446568"/>
                <a:gd name="connsiteX18" fmla="*/ 892175 w 905467"/>
                <a:gd name="connsiteY18" fmla="*/ 403404 h 446568"/>
                <a:gd name="connsiteX19" fmla="*/ 806450 w 905467"/>
                <a:gd name="connsiteY19" fmla="*/ 441504 h 446568"/>
                <a:gd name="connsiteX20" fmla="*/ 0 w 905467"/>
                <a:gd name="connsiteY20" fmla="*/ 441504 h 446568"/>
                <a:gd name="connsiteX21" fmla="*/ 3175 w 905467"/>
                <a:gd name="connsiteY21" fmla="*/ 6529 h 446568"/>
                <a:gd name="connsiteX0" fmla="*/ 3175 w 905467"/>
                <a:gd name="connsiteY0" fmla="*/ 6529 h 446568"/>
                <a:gd name="connsiteX1" fmla="*/ 85725 w 905467"/>
                <a:gd name="connsiteY1" fmla="*/ 179 h 446568"/>
                <a:gd name="connsiteX2" fmla="*/ 187325 w 905467"/>
                <a:gd name="connsiteY2" fmla="*/ 3354 h 446568"/>
                <a:gd name="connsiteX3" fmla="*/ 225425 w 905467"/>
                <a:gd name="connsiteY3" fmla="*/ 19229 h 446568"/>
                <a:gd name="connsiteX4" fmla="*/ 327025 w 905467"/>
                <a:gd name="connsiteY4" fmla="*/ 35104 h 446568"/>
                <a:gd name="connsiteX5" fmla="*/ 415925 w 905467"/>
                <a:gd name="connsiteY5" fmla="*/ 47804 h 446568"/>
                <a:gd name="connsiteX6" fmla="*/ 511175 w 905467"/>
                <a:gd name="connsiteY6" fmla="*/ 35104 h 446568"/>
                <a:gd name="connsiteX7" fmla="*/ 581025 w 905467"/>
                <a:gd name="connsiteY7" fmla="*/ 41454 h 446568"/>
                <a:gd name="connsiteX8" fmla="*/ 587375 w 905467"/>
                <a:gd name="connsiteY8" fmla="*/ 70029 h 446568"/>
                <a:gd name="connsiteX9" fmla="*/ 581025 w 905467"/>
                <a:gd name="connsiteY9" fmla="*/ 108129 h 446568"/>
                <a:gd name="connsiteX10" fmla="*/ 573088 w 905467"/>
                <a:gd name="connsiteY10" fmla="*/ 149404 h 446568"/>
                <a:gd name="connsiteX11" fmla="*/ 596106 w 905467"/>
                <a:gd name="connsiteY11" fmla="*/ 180361 h 446568"/>
                <a:gd name="connsiteX12" fmla="*/ 688975 w 905467"/>
                <a:gd name="connsiteY12" fmla="*/ 190679 h 446568"/>
                <a:gd name="connsiteX13" fmla="*/ 765175 w 905467"/>
                <a:gd name="connsiteY13" fmla="*/ 187504 h 446568"/>
                <a:gd name="connsiteX14" fmla="*/ 839787 w 905467"/>
                <a:gd name="connsiteY14" fmla="*/ 212110 h 446568"/>
                <a:gd name="connsiteX15" fmla="*/ 879475 w 905467"/>
                <a:gd name="connsiteY15" fmla="*/ 263704 h 446568"/>
                <a:gd name="connsiteX16" fmla="*/ 889000 w 905467"/>
                <a:gd name="connsiteY16" fmla="*/ 304979 h 446568"/>
                <a:gd name="connsiteX17" fmla="*/ 904875 w 905467"/>
                <a:gd name="connsiteY17" fmla="*/ 339904 h 446568"/>
                <a:gd name="connsiteX18" fmla="*/ 892175 w 905467"/>
                <a:gd name="connsiteY18" fmla="*/ 403404 h 446568"/>
                <a:gd name="connsiteX19" fmla="*/ 806450 w 905467"/>
                <a:gd name="connsiteY19" fmla="*/ 441504 h 446568"/>
                <a:gd name="connsiteX20" fmla="*/ 0 w 905467"/>
                <a:gd name="connsiteY20" fmla="*/ 441504 h 446568"/>
                <a:gd name="connsiteX21" fmla="*/ 3175 w 905467"/>
                <a:gd name="connsiteY21" fmla="*/ 6529 h 446568"/>
                <a:gd name="connsiteX0" fmla="*/ 3175 w 906487"/>
                <a:gd name="connsiteY0" fmla="*/ 6529 h 446568"/>
                <a:gd name="connsiteX1" fmla="*/ 85725 w 906487"/>
                <a:gd name="connsiteY1" fmla="*/ 179 h 446568"/>
                <a:gd name="connsiteX2" fmla="*/ 187325 w 906487"/>
                <a:gd name="connsiteY2" fmla="*/ 3354 h 446568"/>
                <a:gd name="connsiteX3" fmla="*/ 225425 w 906487"/>
                <a:gd name="connsiteY3" fmla="*/ 19229 h 446568"/>
                <a:gd name="connsiteX4" fmla="*/ 327025 w 906487"/>
                <a:gd name="connsiteY4" fmla="*/ 35104 h 446568"/>
                <a:gd name="connsiteX5" fmla="*/ 415925 w 906487"/>
                <a:gd name="connsiteY5" fmla="*/ 47804 h 446568"/>
                <a:gd name="connsiteX6" fmla="*/ 511175 w 906487"/>
                <a:gd name="connsiteY6" fmla="*/ 35104 h 446568"/>
                <a:gd name="connsiteX7" fmla="*/ 581025 w 906487"/>
                <a:gd name="connsiteY7" fmla="*/ 41454 h 446568"/>
                <a:gd name="connsiteX8" fmla="*/ 587375 w 906487"/>
                <a:gd name="connsiteY8" fmla="*/ 70029 h 446568"/>
                <a:gd name="connsiteX9" fmla="*/ 581025 w 906487"/>
                <a:gd name="connsiteY9" fmla="*/ 108129 h 446568"/>
                <a:gd name="connsiteX10" fmla="*/ 573088 w 906487"/>
                <a:gd name="connsiteY10" fmla="*/ 149404 h 446568"/>
                <a:gd name="connsiteX11" fmla="*/ 596106 w 906487"/>
                <a:gd name="connsiteY11" fmla="*/ 180361 h 446568"/>
                <a:gd name="connsiteX12" fmla="*/ 688975 w 906487"/>
                <a:gd name="connsiteY12" fmla="*/ 190679 h 446568"/>
                <a:gd name="connsiteX13" fmla="*/ 765175 w 906487"/>
                <a:gd name="connsiteY13" fmla="*/ 187504 h 446568"/>
                <a:gd name="connsiteX14" fmla="*/ 839787 w 906487"/>
                <a:gd name="connsiteY14" fmla="*/ 212110 h 446568"/>
                <a:gd name="connsiteX15" fmla="*/ 879475 w 906487"/>
                <a:gd name="connsiteY15" fmla="*/ 263704 h 446568"/>
                <a:gd name="connsiteX16" fmla="*/ 889000 w 906487"/>
                <a:gd name="connsiteY16" fmla="*/ 304979 h 446568"/>
                <a:gd name="connsiteX17" fmla="*/ 904875 w 906487"/>
                <a:gd name="connsiteY17" fmla="*/ 339904 h 446568"/>
                <a:gd name="connsiteX18" fmla="*/ 892175 w 906487"/>
                <a:gd name="connsiteY18" fmla="*/ 403404 h 446568"/>
                <a:gd name="connsiteX19" fmla="*/ 806450 w 906487"/>
                <a:gd name="connsiteY19" fmla="*/ 441504 h 446568"/>
                <a:gd name="connsiteX20" fmla="*/ 0 w 906487"/>
                <a:gd name="connsiteY20" fmla="*/ 441504 h 446568"/>
                <a:gd name="connsiteX21" fmla="*/ 3175 w 906487"/>
                <a:gd name="connsiteY21" fmla="*/ 6529 h 446568"/>
                <a:gd name="connsiteX0" fmla="*/ 3175 w 904887"/>
                <a:gd name="connsiteY0" fmla="*/ 6529 h 446568"/>
                <a:gd name="connsiteX1" fmla="*/ 85725 w 904887"/>
                <a:gd name="connsiteY1" fmla="*/ 179 h 446568"/>
                <a:gd name="connsiteX2" fmla="*/ 187325 w 904887"/>
                <a:gd name="connsiteY2" fmla="*/ 3354 h 446568"/>
                <a:gd name="connsiteX3" fmla="*/ 225425 w 904887"/>
                <a:gd name="connsiteY3" fmla="*/ 19229 h 446568"/>
                <a:gd name="connsiteX4" fmla="*/ 327025 w 904887"/>
                <a:gd name="connsiteY4" fmla="*/ 35104 h 446568"/>
                <a:gd name="connsiteX5" fmla="*/ 415925 w 904887"/>
                <a:gd name="connsiteY5" fmla="*/ 47804 h 446568"/>
                <a:gd name="connsiteX6" fmla="*/ 511175 w 904887"/>
                <a:gd name="connsiteY6" fmla="*/ 35104 h 446568"/>
                <a:gd name="connsiteX7" fmla="*/ 581025 w 904887"/>
                <a:gd name="connsiteY7" fmla="*/ 41454 h 446568"/>
                <a:gd name="connsiteX8" fmla="*/ 587375 w 904887"/>
                <a:gd name="connsiteY8" fmla="*/ 70029 h 446568"/>
                <a:gd name="connsiteX9" fmla="*/ 581025 w 904887"/>
                <a:gd name="connsiteY9" fmla="*/ 108129 h 446568"/>
                <a:gd name="connsiteX10" fmla="*/ 573088 w 904887"/>
                <a:gd name="connsiteY10" fmla="*/ 149404 h 446568"/>
                <a:gd name="connsiteX11" fmla="*/ 596106 w 904887"/>
                <a:gd name="connsiteY11" fmla="*/ 180361 h 446568"/>
                <a:gd name="connsiteX12" fmla="*/ 688975 w 904887"/>
                <a:gd name="connsiteY12" fmla="*/ 190679 h 446568"/>
                <a:gd name="connsiteX13" fmla="*/ 765175 w 904887"/>
                <a:gd name="connsiteY13" fmla="*/ 187504 h 446568"/>
                <a:gd name="connsiteX14" fmla="*/ 839787 w 904887"/>
                <a:gd name="connsiteY14" fmla="*/ 212110 h 446568"/>
                <a:gd name="connsiteX15" fmla="*/ 879475 w 904887"/>
                <a:gd name="connsiteY15" fmla="*/ 263704 h 446568"/>
                <a:gd name="connsiteX16" fmla="*/ 889000 w 904887"/>
                <a:gd name="connsiteY16" fmla="*/ 304979 h 446568"/>
                <a:gd name="connsiteX17" fmla="*/ 904875 w 904887"/>
                <a:gd name="connsiteY17" fmla="*/ 339904 h 446568"/>
                <a:gd name="connsiteX18" fmla="*/ 892175 w 904887"/>
                <a:gd name="connsiteY18" fmla="*/ 403404 h 446568"/>
                <a:gd name="connsiteX19" fmla="*/ 806450 w 904887"/>
                <a:gd name="connsiteY19" fmla="*/ 441504 h 446568"/>
                <a:gd name="connsiteX20" fmla="*/ 0 w 904887"/>
                <a:gd name="connsiteY20" fmla="*/ 441504 h 446568"/>
                <a:gd name="connsiteX21" fmla="*/ 3175 w 904887"/>
                <a:gd name="connsiteY21" fmla="*/ 6529 h 446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04887" h="446568">
                  <a:moveTo>
                    <a:pt x="3175" y="6529"/>
                  </a:moveTo>
                  <a:cubicBezTo>
                    <a:pt x="794" y="6793"/>
                    <a:pt x="55033" y="708"/>
                    <a:pt x="85725" y="179"/>
                  </a:cubicBezTo>
                  <a:cubicBezTo>
                    <a:pt x="116417" y="-350"/>
                    <a:pt x="164042" y="179"/>
                    <a:pt x="187325" y="3354"/>
                  </a:cubicBezTo>
                  <a:cubicBezTo>
                    <a:pt x="210608" y="6529"/>
                    <a:pt x="202142" y="13937"/>
                    <a:pt x="225425" y="19229"/>
                  </a:cubicBezTo>
                  <a:cubicBezTo>
                    <a:pt x="248708" y="24521"/>
                    <a:pt x="327025" y="35104"/>
                    <a:pt x="327025" y="35104"/>
                  </a:cubicBezTo>
                  <a:cubicBezTo>
                    <a:pt x="358775" y="39866"/>
                    <a:pt x="385233" y="47804"/>
                    <a:pt x="415925" y="47804"/>
                  </a:cubicBezTo>
                  <a:cubicBezTo>
                    <a:pt x="446617" y="47804"/>
                    <a:pt x="483658" y="36162"/>
                    <a:pt x="511175" y="35104"/>
                  </a:cubicBezTo>
                  <a:cubicBezTo>
                    <a:pt x="538692" y="34046"/>
                    <a:pt x="568325" y="35633"/>
                    <a:pt x="581025" y="41454"/>
                  </a:cubicBezTo>
                  <a:cubicBezTo>
                    <a:pt x="593725" y="47275"/>
                    <a:pt x="587375" y="58917"/>
                    <a:pt x="587375" y="70029"/>
                  </a:cubicBezTo>
                  <a:cubicBezTo>
                    <a:pt x="587375" y="81141"/>
                    <a:pt x="583406" y="94900"/>
                    <a:pt x="581025" y="108129"/>
                  </a:cubicBezTo>
                  <a:cubicBezTo>
                    <a:pt x="578644" y="121358"/>
                    <a:pt x="570574" y="137365"/>
                    <a:pt x="573088" y="149404"/>
                  </a:cubicBezTo>
                  <a:cubicBezTo>
                    <a:pt x="575602" y="161443"/>
                    <a:pt x="576792" y="173482"/>
                    <a:pt x="596106" y="180361"/>
                  </a:cubicBezTo>
                  <a:cubicBezTo>
                    <a:pt x="615421" y="187240"/>
                    <a:pt x="660797" y="189489"/>
                    <a:pt x="688975" y="190679"/>
                  </a:cubicBezTo>
                  <a:cubicBezTo>
                    <a:pt x="717153" y="191869"/>
                    <a:pt x="740040" y="183932"/>
                    <a:pt x="765175" y="187504"/>
                  </a:cubicBezTo>
                  <a:cubicBezTo>
                    <a:pt x="790310" y="191076"/>
                    <a:pt x="820737" y="199410"/>
                    <a:pt x="839787" y="212110"/>
                  </a:cubicBezTo>
                  <a:cubicBezTo>
                    <a:pt x="858837" y="224810"/>
                    <a:pt x="871273" y="248226"/>
                    <a:pt x="879475" y="263704"/>
                  </a:cubicBezTo>
                  <a:cubicBezTo>
                    <a:pt x="887677" y="279182"/>
                    <a:pt x="884767" y="292279"/>
                    <a:pt x="889000" y="304979"/>
                  </a:cubicBezTo>
                  <a:cubicBezTo>
                    <a:pt x="893233" y="317679"/>
                    <a:pt x="904346" y="323500"/>
                    <a:pt x="904875" y="339904"/>
                  </a:cubicBezTo>
                  <a:cubicBezTo>
                    <a:pt x="905404" y="356308"/>
                    <a:pt x="889529" y="407902"/>
                    <a:pt x="892175" y="403404"/>
                  </a:cubicBezTo>
                  <a:cubicBezTo>
                    <a:pt x="894821" y="398906"/>
                    <a:pt x="812271" y="442298"/>
                    <a:pt x="806450" y="441504"/>
                  </a:cubicBezTo>
                  <a:cubicBezTo>
                    <a:pt x="657754" y="447854"/>
                    <a:pt x="0" y="448648"/>
                    <a:pt x="0" y="441504"/>
                  </a:cubicBezTo>
                  <a:cubicBezTo>
                    <a:pt x="0" y="434360"/>
                    <a:pt x="5556" y="6265"/>
                    <a:pt x="3175" y="6529"/>
                  </a:cubicBezTo>
                  <a:close/>
                </a:path>
              </a:pathLst>
            </a:cu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grpSp>
          <p:nvGrpSpPr>
            <p:cNvPr id="23596" name="그룹 47"/>
            <p:cNvGrpSpPr>
              <a:grpSpLocks/>
            </p:cNvGrpSpPr>
            <p:nvPr/>
          </p:nvGrpSpPr>
          <p:grpSpPr bwMode="auto">
            <a:xfrm>
              <a:off x="3828971" y="928581"/>
              <a:ext cx="2692482" cy="3043454"/>
              <a:chOff x="2080195" y="1299268"/>
              <a:chExt cx="3362540" cy="3853305"/>
            </a:xfrm>
          </p:grpSpPr>
          <p:sp>
            <p:nvSpPr>
              <p:cNvPr id="49" name="직사각형 48"/>
              <p:cNvSpPr/>
              <p:nvPr/>
            </p:nvSpPr>
            <p:spPr>
              <a:xfrm>
                <a:off x="2121930" y="1299268"/>
                <a:ext cx="3276920" cy="2825260"/>
              </a:xfrm>
              <a:prstGeom prst="rect">
                <a:avLst/>
              </a:pr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50" name="직사각형 49"/>
              <p:cNvSpPr/>
              <p:nvPr/>
            </p:nvSpPr>
            <p:spPr>
              <a:xfrm>
                <a:off x="2080195" y="3397782"/>
                <a:ext cx="3362540" cy="1754791"/>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tIns="90000" bIns="90000"/>
              <a:lstStyle/>
              <a:p>
                <a:pPr latinLnBrk="1">
                  <a:defRPr/>
                </a:pPr>
                <a:r>
                  <a:rPr lang="en-US" altLang="ko-KR" sz="900" b="1" dirty="0"/>
                  <a:t>The boundaries within this unit are sharp. Spherical or oval </a:t>
                </a:r>
                <a:r>
                  <a:rPr lang="en-US" altLang="ko-KR" sz="900" b="1" dirty="0" err="1"/>
                  <a:t>oncoids</a:t>
                </a:r>
                <a:r>
                  <a:rPr lang="en-US" altLang="ko-KR" sz="900" b="1" dirty="0"/>
                  <a:t> and </a:t>
                </a:r>
                <a:r>
                  <a:rPr lang="en-US" altLang="ko-KR" sz="900" b="1" dirty="0" err="1"/>
                  <a:t>ooids</a:t>
                </a:r>
                <a:r>
                  <a:rPr lang="en-US" altLang="ko-KR" sz="900" b="1" dirty="0"/>
                  <a:t> (~ 0.4 mm in average) and skeletal fossil fragments are apparent in Go, whereas </a:t>
                </a:r>
                <a:r>
                  <a:rPr lang="en-US" altLang="ko-KR" sz="900" b="1" dirty="0" err="1"/>
                  <a:t>LMl</a:t>
                </a:r>
                <a:r>
                  <a:rPr lang="en-US" altLang="ko-KR" sz="900" b="1" dirty="0"/>
                  <a:t> exhibits alternating lime mudstone and dolomitic argillaceous </a:t>
                </a:r>
                <a:r>
                  <a:rPr lang="en-US" altLang="ko-KR" sz="900" b="1" dirty="0" err="1"/>
                  <a:t>laminae</a:t>
                </a:r>
                <a:r>
                  <a:rPr lang="en-US" altLang="ko-KR" sz="900" b="1" dirty="0"/>
                  <a:t>. The </a:t>
                </a:r>
                <a:r>
                  <a:rPr lang="en-US" altLang="ko-KR" sz="900" b="1" dirty="0" err="1"/>
                  <a:t>laminae</a:t>
                </a:r>
                <a:r>
                  <a:rPr lang="en-US" altLang="ko-KR" sz="900" b="1" dirty="0"/>
                  <a:t> are typically less than 5 mm thick and their boundaries are indistinct. A few </a:t>
                </a:r>
                <a:r>
                  <a:rPr lang="en-US" altLang="ko-KR" sz="900" b="1" dirty="0" err="1"/>
                  <a:t>peloids</a:t>
                </a:r>
                <a:r>
                  <a:rPr lang="en-US" altLang="ko-KR" sz="900" b="1" dirty="0"/>
                  <a:t> and </a:t>
                </a:r>
                <a:r>
                  <a:rPr lang="en-US" altLang="ko-KR" sz="900" b="1" dirty="0" err="1"/>
                  <a:t>intraclasts</a:t>
                </a:r>
                <a:r>
                  <a:rPr lang="en-US" altLang="ko-KR" sz="900" b="1" dirty="0"/>
                  <a:t> were also observed.</a:t>
                </a:r>
                <a:endParaRPr lang="ko-KR" altLang="ko-KR" sz="900" b="1" dirty="0"/>
              </a:p>
            </p:txBody>
          </p:sp>
        </p:grpSp>
      </p:grpSp>
      <p:sp>
        <p:nvSpPr>
          <p:cNvPr id="23558" name="직사각형 22"/>
          <p:cNvSpPr>
            <a:spLocks noChangeArrowheads="1"/>
          </p:cNvSpPr>
          <p:nvPr/>
        </p:nvSpPr>
        <p:spPr bwMode="auto">
          <a:xfrm>
            <a:off x="1244600" y="6431762"/>
            <a:ext cx="1636713" cy="23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Gray oolitic grainstone (Go)</a:t>
            </a:r>
          </a:p>
        </p:txBody>
      </p:sp>
      <p:sp>
        <p:nvSpPr>
          <p:cNvPr id="23559" name="직사각형 25"/>
          <p:cNvSpPr>
            <a:spLocks noChangeArrowheads="1"/>
          </p:cNvSpPr>
          <p:nvPr/>
        </p:nvSpPr>
        <p:spPr bwMode="auto">
          <a:xfrm>
            <a:off x="1244600" y="6223688"/>
            <a:ext cx="223520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Thickly laminated lime mudstone (LMt)</a:t>
            </a:r>
          </a:p>
        </p:txBody>
      </p:sp>
      <p:sp>
        <p:nvSpPr>
          <p:cNvPr id="23560" name="직사각형 42"/>
          <p:cNvSpPr>
            <a:spLocks noChangeArrowheads="1"/>
          </p:cNvSpPr>
          <p:nvPr/>
        </p:nvSpPr>
        <p:spPr bwMode="auto">
          <a:xfrm>
            <a:off x="1244600" y="5814045"/>
            <a:ext cx="1735138"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Bioturbated wackestone (Wb)</a:t>
            </a:r>
          </a:p>
        </p:txBody>
      </p:sp>
      <p:sp>
        <p:nvSpPr>
          <p:cNvPr id="23561" name="직사각형 53"/>
          <p:cNvSpPr>
            <a:spLocks noChangeArrowheads="1"/>
          </p:cNvSpPr>
          <p:nvPr/>
        </p:nvSpPr>
        <p:spPr bwMode="auto">
          <a:xfrm>
            <a:off x="1244600" y="5424970"/>
            <a:ext cx="1662113"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Brecciated wackestone(Wbr)</a:t>
            </a:r>
          </a:p>
        </p:txBody>
      </p:sp>
      <p:sp>
        <p:nvSpPr>
          <p:cNvPr id="23562" name="직사각형 54"/>
          <p:cNvSpPr>
            <a:spLocks noChangeArrowheads="1"/>
          </p:cNvSpPr>
          <p:nvPr/>
        </p:nvSpPr>
        <p:spPr bwMode="auto">
          <a:xfrm>
            <a:off x="1244600" y="5148745"/>
            <a:ext cx="185737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Laminated lime mudstone (LMl)</a:t>
            </a:r>
          </a:p>
        </p:txBody>
      </p:sp>
      <p:sp>
        <p:nvSpPr>
          <p:cNvPr id="23563" name="직사각형 55"/>
          <p:cNvSpPr>
            <a:spLocks noChangeArrowheads="1"/>
          </p:cNvSpPr>
          <p:nvPr/>
        </p:nvSpPr>
        <p:spPr bwMode="auto">
          <a:xfrm>
            <a:off x="1244600" y="4565924"/>
            <a:ext cx="1379538"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Oolitic grainstone (Go)</a:t>
            </a:r>
          </a:p>
        </p:txBody>
      </p:sp>
      <p:sp>
        <p:nvSpPr>
          <p:cNvPr id="23564" name="직사각형 56"/>
          <p:cNvSpPr>
            <a:spLocks noChangeArrowheads="1"/>
          </p:cNvSpPr>
          <p:nvPr/>
        </p:nvSpPr>
        <p:spPr bwMode="auto">
          <a:xfrm>
            <a:off x="1079500" y="3970335"/>
            <a:ext cx="1590675"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Gray lime mudstone (LMg)</a:t>
            </a:r>
          </a:p>
        </p:txBody>
      </p:sp>
      <p:sp>
        <p:nvSpPr>
          <p:cNvPr id="23565" name="직사각형 57"/>
          <p:cNvSpPr>
            <a:spLocks noChangeArrowheads="1"/>
          </p:cNvSpPr>
          <p:nvPr/>
        </p:nvSpPr>
        <p:spPr bwMode="auto">
          <a:xfrm>
            <a:off x="973138" y="3306071"/>
            <a:ext cx="2382837" cy="23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Nodule bearing grayish black shale (Sng) </a:t>
            </a:r>
          </a:p>
        </p:txBody>
      </p:sp>
      <p:sp>
        <p:nvSpPr>
          <p:cNvPr id="23566" name="직사각형 58"/>
          <p:cNvSpPr>
            <a:spLocks noChangeArrowheads="1"/>
          </p:cNvSpPr>
          <p:nvPr/>
        </p:nvSpPr>
        <p:spPr bwMode="auto">
          <a:xfrm>
            <a:off x="944563" y="2705583"/>
            <a:ext cx="2401887"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Dark gray homogeneous mudstone (Mhd)</a:t>
            </a:r>
          </a:p>
        </p:txBody>
      </p:sp>
      <p:sp>
        <p:nvSpPr>
          <p:cNvPr id="23567" name="직사각형 59"/>
          <p:cNvSpPr>
            <a:spLocks noChangeArrowheads="1"/>
          </p:cNvSpPr>
          <p:nvPr/>
        </p:nvSpPr>
        <p:spPr bwMode="auto">
          <a:xfrm>
            <a:off x="1060450" y="1962355"/>
            <a:ext cx="4572000" cy="23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Light olive gray homogeneous mudstone (Mhl)</a:t>
            </a:r>
          </a:p>
        </p:txBody>
      </p:sp>
      <p:sp>
        <p:nvSpPr>
          <p:cNvPr id="23568" name="직사각형 60"/>
          <p:cNvSpPr>
            <a:spLocks noChangeArrowheads="1"/>
          </p:cNvSpPr>
          <p:nvPr/>
        </p:nvSpPr>
        <p:spPr bwMode="auto">
          <a:xfrm>
            <a:off x="1079500" y="1428473"/>
            <a:ext cx="1554163"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Laminated calcisiltite (CZl)</a:t>
            </a:r>
          </a:p>
        </p:txBody>
      </p:sp>
      <p:sp>
        <p:nvSpPr>
          <p:cNvPr id="23569" name="직사각형 61"/>
          <p:cNvSpPr>
            <a:spLocks noChangeArrowheads="1"/>
          </p:cNvSpPr>
          <p:nvPr/>
        </p:nvSpPr>
        <p:spPr bwMode="auto">
          <a:xfrm>
            <a:off x="1008063" y="917298"/>
            <a:ext cx="457200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Medium dark gray homogeneous mudstone (Mhm)</a:t>
            </a:r>
          </a:p>
        </p:txBody>
      </p:sp>
      <p:sp>
        <p:nvSpPr>
          <p:cNvPr id="2" name="TextBox 1"/>
          <p:cNvSpPr txBox="1"/>
          <p:nvPr/>
        </p:nvSpPr>
        <p:spPr>
          <a:xfrm>
            <a:off x="3878263" y="5044235"/>
            <a:ext cx="5265737" cy="1015663"/>
          </a:xfrm>
          <a:prstGeom prst="rect">
            <a:avLst/>
          </a:prstGeom>
          <a:noFill/>
        </p:spPr>
        <p:txBody>
          <a:bodyPr wrap="square" rtlCol="0">
            <a:spAutoFit/>
          </a:bodyPr>
          <a:lstStyle/>
          <a:p>
            <a:r>
              <a:rPr lang="en-US" altLang="ko-KR" sz="2000" dirty="0">
                <a:ln>
                  <a:solidFill>
                    <a:schemeClr val="accent4"/>
                  </a:solidFill>
                </a:ln>
                <a:solidFill>
                  <a:schemeClr val="accent4"/>
                </a:solidFill>
              </a:rPr>
              <a:t>Transgression of mega - sequence starts with a gray </a:t>
            </a:r>
            <a:r>
              <a:rPr lang="en-US" altLang="ko-KR" sz="2000" dirty="0" err="1">
                <a:ln>
                  <a:solidFill>
                    <a:schemeClr val="accent4"/>
                  </a:solidFill>
                </a:ln>
                <a:solidFill>
                  <a:schemeClr val="accent4"/>
                </a:solidFill>
              </a:rPr>
              <a:t>oolitic</a:t>
            </a:r>
            <a:r>
              <a:rPr lang="en-US" altLang="ko-KR" sz="2000" dirty="0">
                <a:ln>
                  <a:solidFill>
                    <a:schemeClr val="accent4"/>
                  </a:solidFill>
                </a:ln>
                <a:solidFill>
                  <a:schemeClr val="accent4"/>
                </a:solidFill>
              </a:rPr>
              <a:t> </a:t>
            </a:r>
            <a:r>
              <a:rPr lang="en-US" altLang="ko-KR" sz="2000" dirty="0" err="1">
                <a:ln>
                  <a:solidFill>
                    <a:schemeClr val="accent4"/>
                  </a:solidFill>
                </a:ln>
                <a:solidFill>
                  <a:schemeClr val="accent4"/>
                </a:solidFill>
              </a:rPr>
              <a:t>grainstone</a:t>
            </a:r>
            <a:r>
              <a:rPr lang="en-US" altLang="ko-KR" sz="2000" dirty="0">
                <a:ln>
                  <a:solidFill>
                    <a:schemeClr val="accent4"/>
                  </a:solidFill>
                </a:ln>
                <a:solidFill>
                  <a:schemeClr val="accent4"/>
                </a:solidFill>
              </a:rPr>
              <a:t> and follows a laminated lime mudstone.</a:t>
            </a:r>
            <a:endParaRPr lang="ko-KR" altLang="en-US" sz="2000" dirty="0">
              <a:ln>
                <a:solidFill>
                  <a:schemeClr val="accent4"/>
                </a:solidFill>
              </a:ln>
              <a:solidFill>
                <a:schemeClr val="accent4"/>
              </a:solidFill>
            </a:endParaRPr>
          </a:p>
        </p:txBody>
      </p:sp>
    </p:spTree>
    <p:extLst>
      <p:ext uri="{BB962C8B-B14F-4D97-AF65-F5344CB8AC3E}">
        <p14:creationId xmlns:p14="http://schemas.microsoft.com/office/powerpoint/2010/main" val="16873797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내용 개체 틀 6"/>
          <p:cNvPicPr>
            <a:picLocks noChangeAspect="1"/>
          </p:cNvPicPr>
          <p:nvPr/>
        </p:nvPicPr>
        <p:blipFill>
          <a:blip r:embed="rId3">
            <a:extLst>
              <a:ext uri="{28A0092B-C50C-407E-A947-70E740481C1C}">
                <a14:useLocalDpi xmlns:a14="http://schemas.microsoft.com/office/drawing/2010/main" val="0"/>
              </a:ext>
            </a:extLst>
          </a:blip>
          <a:srcRect l="16986" t="9486" r="11801"/>
          <a:stretch>
            <a:fillRect/>
          </a:stretch>
        </p:blipFill>
        <p:spPr bwMode="auto">
          <a:xfrm>
            <a:off x="3871913" y="895350"/>
            <a:ext cx="5222875" cy="524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4" name="TextBox 27"/>
          <p:cNvSpPr txBox="1">
            <a:spLocks noChangeArrowheads="1"/>
          </p:cNvSpPr>
          <p:nvPr/>
        </p:nvSpPr>
        <p:spPr bwMode="auto">
          <a:xfrm>
            <a:off x="0" y="57150"/>
            <a:ext cx="588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Detailed outcrop survey</a:t>
            </a:r>
            <a:endParaRPr lang="ko-KR" altLang="en-US" sz="2400" b="1" dirty="0">
              <a:solidFill>
                <a:srgbClr val="FFC000"/>
              </a:solidFill>
            </a:endParaRPr>
          </a:p>
        </p:txBody>
      </p:sp>
      <p:pic>
        <p:nvPicPr>
          <p:cNvPr id="23555" name="그림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46075" y="623888"/>
            <a:ext cx="1263650" cy="623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8" name="직사각형 22"/>
          <p:cNvSpPr>
            <a:spLocks noChangeArrowheads="1"/>
          </p:cNvSpPr>
          <p:nvPr/>
        </p:nvSpPr>
        <p:spPr bwMode="auto">
          <a:xfrm>
            <a:off x="1244600" y="6431762"/>
            <a:ext cx="1636713" cy="23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Gray oolitic grainstone (Go)</a:t>
            </a:r>
          </a:p>
        </p:txBody>
      </p:sp>
      <p:sp>
        <p:nvSpPr>
          <p:cNvPr id="23559" name="직사각형 25"/>
          <p:cNvSpPr>
            <a:spLocks noChangeArrowheads="1"/>
          </p:cNvSpPr>
          <p:nvPr/>
        </p:nvSpPr>
        <p:spPr bwMode="auto">
          <a:xfrm>
            <a:off x="1244600" y="6223688"/>
            <a:ext cx="223520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Thickly laminated lime mudstone (LMt)</a:t>
            </a:r>
          </a:p>
        </p:txBody>
      </p:sp>
      <p:sp>
        <p:nvSpPr>
          <p:cNvPr id="23560" name="직사각형 42"/>
          <p:cNvSpPr>
            <a:spLocks noChangeArrowheads="1"/>
          </p:cNvSpPr>
          <p:nvPr/>
        </p:nvSpPr>
        <p:spPr bwMode="auto">
          <a:xfrm>
            <a:off x="1244600" y="5814045"/>
            <a:ext cx="1735138"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Bioturbated wackestone (Wb)</a:t>
            </a:r>
          </a:p>
        </p:txBody>
      </p:sp>
      <p:sp>
        <p:nvSpPr>
          <p:cNvPr id="23561" name="직사각형 53"/>
          <p:cNvSpPr>
            <a:spLocks noChangeArrowheads="1"/>
          </p:cNvSpPr>
          <p:nvPr/>
        </p:nvSpPr>
        <p:spPr bwMode="auto">
          <a:xfrm>
            <a:off x="1244600" y="5424970"/>
            <a:ext cx="1662113"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Brecciated wackestone(Wbr)</a:t>
            </a:r>
          </a:p>
        </p:txBody>
      </p:sp>
      <p:sp>
        <p:nvSpPr>
          <p:cNvPr id="23562" name="직사각형 54"/>
          <p:cNvSpPr>
            <a:spLocks noChangeArrowheads="1"/>
          </p:cNvSpPr>
          <p:nvPr/>
        </p:nvSpPr>
        <p:spPr bwMode="auto">
          <a:xfrm>
            <a:off x="1244600" y="5148745"/>
            <a:ext cx="185737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Laminated lime mudstone (LMl)</a:t>
            </a:r>
          </a:p>
        </p:txBody>
      </p:sp>
      <p:sp>
        <p:nvSpPr>
          <p:cNvPr id="23563" name="직사각형 55"/>
          <p:cNvSpPr>
            <a:spLocks noChangeArrowheads="1"/>
          </p:cNvSpPr>
          <p:nvPr/>
        </p:nvSpPr>
        <p:spPr bwMode="auto">
          <a:xfrm>
            <a:off x="1244600" y="4565924"/>
            <a:ext cx="1379538"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Oolitic grainstone (Go)</a:t>
            </a:r>
          </a:p>
        </p:txBody>
      </p:sp>
      <p:sp>
        <p:nvSpPr>
          <p:cNvPr id="23564" name="직사각형 56"/>
          <p:cNvSpPr>
            <a:spLocks noChangeArrowheads="1"/>
          </p:cNvSpPr>
          <p:nvPr/>
        </p:nvSpPr>
        <p:spPr bwMode="auto">
          <a:xfrm>
            <a:off x="1079500" y="3970335"/>
            <a:ext cx="1590675"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Gray lime mudstone (LMg)</a:t>
            </a:r>
          </a:p>
        </p:txBody>
      </p:sp>
      <p:sp>
        <p:nvSpPr>
          <p:cNvPr id="23565" name="직사각형 57"/>
          <p:cNvSpPr>
            <a:spLocks noChangeArrowheads="1"/>
          </p:cNvSpPr>
          <p:nvPr/>
        </p:nvSpPr>
        <p:spPr bwMode="auto">
          <a:xfrm>
            <a:off x="973138" y="3306071"/>
            <a:ext cx="2382837" cy="23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Nodule bearing grayish black shale (Sng) </a:t>
            </a:r>
          </a:p>
        </p:txBody>
      </p:sp>
      <p:sp>
        <p:nvSpPr>
          <p:cNvPr id="23566" name="직사각형 58"/>
          <p:cNvSpPr>
            <a:spLocks noChangeArrowheads="1"/>
          </p:cNvSpPr>
          <p:nvPr/>
        </p:nvSpPr>
        <p:spPr bwMode="auto">
          <a:xfrm>
            <a:off x="944563" y="2705583"/>
            <a:ext cx="2401887"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Dark gray homogeneous mudstone (Mhd)</a:t>
            </a:r>
          </a:p>
        </p:txBody>
      </p:sp>
      <p:sp>
        <p:nvSpPr>
          <p:cNvPr id="23567" name="직사각형 59"/>
          <p:cNvSpPr>
            <a:spLocks noChangeArrowheads="1"/>
          </p:cNvSpPr>
          <p:nvPr/>
        </p:nvSpPr>
        <p:spPr bwMode="auto">
          <a:xfrm>
            <a:off x="1060450" y="1962355"/>
            <a:ext cx="4572000" cy="23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Light olive gray homogeneous mudstone (Mhl)</a:t>
            </a:r>
          </a:p>
        </p:txBody>
      </p:sp>
      <p:sp>
        <p:nvSpPr>
          <p:cNvPr id="23568" name="직사각형 60"/>
          <p:cNvSpPr>
            <a:spLocks noChangeArrowheads="1"/>
          </p:cNvSpPr>
          <p:nvPr/>
        </p:nvSpPr>
        <p:spPr bwMode="auto">
          <a:xfrm>
            <a:off x="1079500" y="1428473"/>
            <a:ext cx="1554163"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Laminated calcisiltite (CZl)</a:t>
            </a:r>
          </a:p>
        </p:txBody>
      </p:sp>
      <p:sp>
        <p:nvSpPr>
          <p:cNvPr id="23569" name="직사각형 61"/>
          <p:cNvSpPr>
            <a:spLocks noChangeArrowheads="1"/>
          </p:cNvSpPr>
          <p:nvPr/>
        </p:nvSpPr>
        <p:spPr bwMode="auto">
          <a:xfrm>
            <a:off x="1008063" y="917298"/>
            <a:ext cx="457200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Medium dark gray homogeneous mudstone (Mhm)</a:t>
            </a:r>
          </a:p>
        </p:txBody>
      </p:sp>
      <p:grpSp>
        <p:nvGrpSpPr>
          <p:cNvPr id="103" name="그룹 102"/>
          <p:cNvGrpSpPr>
            <a:grpSpLocks/>
          </p:cNvGrpSpPr>
          <p:nvPr/>
        </p:nvGrpSpPr>
        <p:grpSpPr bwMode="auto">
          <a:xfrm>
            <a:off x="403225" y="925513"/>
            <a:ext cx="8740775" cy="4530725"/>
            <a:chOff x="402818" y="924933"/>
            <a:chExt cx="8740795" cy="4531334"/>
          </a:xfrm>
        </p:grpSpPr>
        <p:sp>
          <p:nvSpPr>
            <p:cNvPr id="10" name="자유형 9"/>
            <p:cNvSpPr/>
            <p:nvPr/>
          </p:nvSpPr>
          <p:spPr>
            <a:xfrm>
              <a:off x="402818" y="5081567"/>
              <a:ext cx="696915" cy="374700"/>
            </a:xfrm>
            <a:custGeom>
              <a:avLst/>
              <a:gdLst>
                <a:gd name="connsiteX0" fmla="*/ 64151 w 747569"/>
                <a:gd name="connsiteY0" fmla="*/ 30505 h 411718"/>
                <a:gd name="connsiteX1" fmla="*/ 157019 w 747569"/>
                <a:gd name="connsiteY1" fmla="*/ 18599 h 411718"/>
                <a:gd name="connsiteX2" fmla="*/ 252269 w 747569"/>
                <a:gd name="connsiteY2" fmla="*/ 35267 h 411718"/>
                <a:gd name="connsiteX3" fmla="*/ 357044 w 747569"/>
                <a:gd name="connsiteY3" fmla="*/ 35267 h 411718"/>
                <a:gd name="connsiteX4" fmla="*/ 430863 w 747569"/>
                <a:gd name="connsiteY4" fmla="*/ 47174 h 411718"/>
                <a:gd name="connsiteX5" fmla="*/ 554688 w 747569"/>
                <a:gd name="connsiteY5" fmla="*/ 47174 h 411718"/>
                <a:gd name="connsiteX6" fmla="*/ 626126 w 747569"/>
                <a:gd name="connsiteY6" fmla="*/ 40030 h 411718"/>
                <a:gd name="connsiteX7" fmla="*/ 664226 w 747569"/>
                <a:gd name="connsiteY7" fmla="*/ 44792 h 411718"/>
                <a:gd name="connsiteX8" fmla="*/ 707088 w 747569"/>
                <a:gd name="connsiteY8" fmla="*/ 73367 h 411718"/>
                <a:gd name="connsiteX9" fmla="*/ 733282 w 747569"/>
                <a:gd name="connsiteY9" fmla="*/ 99561 h 411718"/>
                <a:gd name="connsiteX10" fmla="*/ 747569 w 747569"/>
                <a:gd name="connsiteY10" fmla="*/ 187667 h 411718"/>
                <a:gd name="connsiteX11" fmla="*/ 733282 w 747569"/>
                <a:gd name="connsiteY11" fmla="*/ 259105 h 411718"/>
                <a:gd name="connsiteX12" fmla="*/ 714232 w 747569"/>
                <a:gd name="connsiteY12" fmla="*/ 304349 h 411718"/>
                <a:gd name="connsiteX13" fmla="*/ 678513 w 747569"/>
                <a:gd name="connsiteY13" fmla="*/ 361499 h 411718"/>
                <a:gd name="connsiteX14" fmla="*/ 680894 w 747569"/>
                <a:gd name="connsiteY14" fmla="*/ 392455 h 411718"/>
                <a:gd name="connsiteX15" fmla="*/ 45101 w 747569"/>
                <a:gd name="connsiteY15" fmla="*/ 380549 h 411718"/>
                <a:gd name="connsiteX16" fmla="*/ 64151 w 747569"/>
                <a:gd name="connsiteY16" fmla="*/ 30505 h 411718"/>
                <a:gd name="connsiteX0" fmla="*/ 60371 w 743789"/>
                <a:gd name="connsiteY0" fmla="*/ 11992 h 393205"/>
                <a:gd name="connsiteX1" fmla="*/ 153239 w 743789"/>
                <a:gd name="connsiteY1" fmla="*/ 86 h 393205"/>
                <a:gd name="connsiteX2" fmla="*/ 248489 w 743789"/>
                <a:gd name="connsiteY2" fmla="*/ 16754 h 393205"/>
                <a:gd name="connsiteX3" fmla="*/ 353264 w 743789"/>
                <a:gd name="connsiteY3" fmla="*/ 16754 h 393205"/>
                <a:gd name="connsiteX4" fmla="*/ 427083 w 743789"/>
                <a:gd name="connsiteY4" fmla="*/ 28661 h 393205"/>
                <a:gd name="connsiteX5" fmla="*/ 550908 w 743789"/>
                <a:gd name="connsiteY5" fmla="*/ 28661 h 393205"/>
                <a:gd name="connsiteX6" fmla="*/ 622346 w 743789"/>
                <a:gd name="connsiteY6" fmla="*/ 21517 h 393205"/>
                <a:gd name="connsiteX7" fmla="*/ 660446 w 743789"/>
                <a:gd name="connsiteY7" fmla="*/ 26279 h 393205"/>
                <a:gd name="connsiteX8" fmla="*/ 703308 w 743789"/>
                <a:gd name="connsiteY8" fmla="*/ 54854 h 393205"/>
                <a:gd name="connsiteX9" fmla="*/ 729502 w 743789"/>
                <a:gd name="connsiteY9" fmla="*/ 81048 h 393205"/>
                <a:gd name="connsiteX10" fmla="*/ 743789 w 743789"/>
                <a:gd name="connsiteY10" fmla="*/ 169154 h 393205"/>
                <a:gd name="connsiteX11" fmla="*/ 729502 w 743789"/>
                <a:gd name="connsiteY11" fmla="*/ 240592 h 393205"/>
                <a:gd name="connsiteX12" fmla="*/ 710452 w 743789"/>
                <a:gd name="connsiteY12" fmla="*/ 285836 h 393205"/>
                <a:gd name="connsiteX13" fmla="*/ 674733 w 743789"/>
                <a:gd name="connsiteY13" fmla="*/ 342986 h 393205"/>
                <a:gd name="connsiteX14" fmla="*/ 677114 w 743789"/>
                <a:gd name="connsiteY14" fmla="*/ 373942 h 393205"/>
                <a:gd name="connsiteX15" fmla="*/ 41321 w 743789"/>
                <a:gd name="connsiteY15" fmla="*/ 362036 h 393205"/>
                <a:gd name="connsiteX16" fmla="*/ 60371 w 743789"/>
                <a:gd name="connsiteY16" fmla="*/ 11992 h 393205"/>
                <a:gd name="connsiteX0" fmla="*/ 19297 w 702715"/>
                <a:gd name="connsiteY0" fmla="*/ 11992 h 374190"/>
                <a:gd name="connsiteX1" fmla="*/ 112165 w 702715"/>
                <a:gd name="connsiteY1" fmla="*/ 86 h 374190"/>
                <a:gd name="connsiteX2" fmla="*/ 207415 w 702715"/>
                <a:gd name="connsiteY2" fmla="*/ 16754 h 374190"/>
                <a:gd name="connsiteX3" fmla="*/ 312190 w 702715"/>
                <a:gd name="connsiteY3" fmla="*/ 16754 h 374190"/>
                <a:gd name="connsiteX4" fmla="*/ 386009 w 702715"/>
                <a:gd name="connsiteY4" fmla="*/ 28661 h 374190"/>
                <a:gd name="connsiteX5" fmla="*/ 509834 w 702715"/>
                <a:gd name="connsiteY5" fmla="*/ 28661 h 374190"/>
                <a:gd name="connsiteX6" fmla="*/ 581272 w 702715"/>
                <a:gd name="connsiteY6" fmla="*/ 21517 h 374190"/>
                <a:gd name="connsiteX7" fmla="*/ 619372 w 702715"/>
                <a:gd name="connsiteY7" fmla="*/ 26279 h 374190"/>
                <a:gd name="connsiteX8" fmla="*/ 662234 w 702715"/>
                <a:gd name="connsiteY8" fmla="*/ 54854 h 374190"/>
                <a:gd name="connsiteX9" fmla="*/ 688428 w 702715"/>
                <a:gd name="connsiteY9" fmla="*/ 81048 h 374190"/>
                <a:gd name="connsiteX10" fmla="*/ 702715 w 702715"/>
                <a:gd name="connsiteY10" fmla="*/ 169154 h 374190"/>
                <a:gd name="connsiteX11" fmla="*/ 688428 w 702715"/>
                <a:gd name="connsiteY11" fmla="*/ 240592 h 374190"/>
                <a:gd name="connsiteX12" fmla="*/ 669378 w 702715"/>
                <a:gd name="connsiteY12" fmla="*/ 285836 h 374190"/>
                <a:gd name="connsiteX13" fmla="*/ 633659 w 702715"/>
                <a:gd name="connsiteY13" fmla="*/ 342986 h 374190"/>
                <a:gd name="connsiteX14" fmla="*/ 636040 w 702715"/>
                <a:gd name="connsiteY14" fmla="*/ 373942 h 374190"/>
                <a:gd name="connsiteX15" fmla="*/ 247 w 702715"/>
                <a:gd name="connsiteY15" fmla="*/ 362036 h 374190"/>
                <a:gd name="connsiteX16" fmla="*/ 19297 w 702715"/>
                <a:gd name="connsiteY16" fmla="*/ 11992 h 374190"/>
                <a:gd name="connsiteX0" fmla="*/ 12157 w 695575"/>
                <a:gd name="connsiteY0" fmla="*/ 31198 h 393511"/>
                <a:gd name="connsiteX1" fmla="*/ 105025 w 695575"/>
                <a:gd name="connsiteY1" fmla="*/ 19292 h 393511"/>
                <a:gd name="connsiteX2" fmla="*/ 200275 w 695575"/>
                <a:gd name="connsiteY2" fmla="*/ 35960 h 393511"/>
                <a:gd name="connsiteX3" fmla="*/ 305050 w 695575"/>
                <a:gd name="connsiteY3" fmla="*/ 35960 h 393511"/>
                <a:gd name="connsiteX4" fmla="*/ 378869 w 695575"/>
                <a:gd name="connsiteY4" fmla="*/ 47867 h 393511"/>
                <a:gd name="connsiteX5" fmla="*/ 502694 w 695575"/>
                <a:gd name="connsiteY5" fmla="*/ 47867 h 393511"/>
                <a:gd name="connsiteX6" fmla="*/ 574132 w 695575"/>
                <a:gd name="connsiteY6" fmla="*/ 40723 h 393511"/>
                <a:gd name="connsiteX7" fmla="*/ 612232 w 695575"/>
                <a:gd name="connsiteY7" fmla="*/ 45485 h 393511"/>
                <a:gd name="connsiteX8" fmla="*/ 655094 w 695575"/>
                <a:gd name="connsiteY8" fmla="*/ 74060 h 393511"/>
                <a:gd name="connsiteX9" fmla="*/ 681288 w 695575"/>
                <a:gd name="connsiteY9" fmla="*/ 100254 h 393511"/>
                <a:gd name="connsiteX10" fmla="*/ 695575 w 695575"/>
                <a:gd name="connsiteY10" fmla="*/ 188360 h 393511"/>
                <a:gd name="connsiteX11" fmla="*/ 681288 w 695575"/>
                <a:gd name="connsiteY11" fmla="*/ 259798 h 393511"/>
                <a:gd name="connsiteX12" fmla="*/ 662238 w 695575"/>
                <a:gd name="connsiteY12" fmla="*/ 305042 h 393511"/>
                <a:gd name="connsiteX13" fmla="*/ 626519 w 695575"/>
                <a:gd name="connsiteY13" fmla="*/ 362192 h 393511"/>
                <a:gd name="connsiteX14" fmla="*/ 628900 w 695575"/>
                <a:gd name="connsiteY14" fmla="*/ 393148 h 393511"/>
                <a:gd name="connsiteX15" fmla="*/ 251 w 695575"/>
                <a:gd name="connsiteY15" fmla="*/ 390767 h 393511"/>
                <a:gd name="connsiteX16" fmla="*/ 12157 w 695575"/>
                <a:gd name="connsiteY16" fmla="*/ 31198 h 393511"/>
                <a:gd name="connsiteX0" fmla="*/ 15190 w 698608"/>
                <a:gd name="connsiteY0" fmla="*/ 31198 h 393971"/>
                <a:gd name="connsiteX1" fmla="*/ 108058 w 698608"/>
                <a:gd name="connsiteY1" fmla="*/ 19292 h 393971"/>
                <a:gd name="connsiteX2" fmla="*/ 203308 w 698608"/>
                <a:gd name="connsiteY2" fmla="*/ 35960 h 393971"/>
                <a:gd name="connsiteX3" fmla="*/ 308083 w 698608"/>
                <a:gd name="connsiteY3" fmla="*/ 35960 h 393971"/>
                <a:gd name="connsiteX4" fmla="*/ 381902 w 698608"/>
                <a:gd name="connsiteY4" fmla="*/ 47867 h 393971"/>
                <a:gd name="connsiteX5" fmla="*/ 505727 w 698608"/>
                <a:gd name="connsiteY5" fmla="*/ 47867 h 393971"/>
                <a:gd name="connsiteX6" fmla="*/ 577165 w 698608"/>
                <a:gd name="connsiteY6" fmla="*/ 40723 h 393971"/>
                <a:gd name="connsiteX7" fmla="*/ 615265 w 698608"/>
                <a:gd name="connsiteY7" fmla="*/ 45485 h 393971"/>
                <a:gd name="connsiteX8" fmla="*/ 658127 w 698608"/>
                <a:gd name="connsiteY8" fmla="*/ 74060 h 393971"/>
                <a:gd name="connsiteX9" fmla="*/ 684321 w 698608"/>
                <a:gd name="connsiteY9" fmla="*/ 100254 h 393971"/>
                <a:gd name="connsiteX10" fmla="*/ 698608 w 698608"/>
                <a:gd name="connsiteY10" fmla="*/ 188360 h 393971"/>
                <a:gd name="connsiteX11" fmla="*/ 684321 w 698608"/>
                <a:gd name="connsiteY11" fmla="*/ 259798 h 393971"/>
                <a:gd name="connsiteX12" fmla="*/ 665271 w 698608"/>
                <a:gd name="connsiteY12" fmla="*/ 305042 h 393971"/>
                <a:gd name="connsiteX13" fmla="*/ 629552 w 698608"/>
                <a:gd name="connsiteY13" fmla="*/ 362192 h 393971"/>
                <a:gd name="connsiteX14" fmla="*/ 631933 w 698608"/>
                <a:gd name="connsiteY14" fmla="*/ 393148 h 393971"/>
                <a:gd name="connsiteX15" fmla="*/ 3284 w 698608"/>
                <a:gd name="connsiteY15" fmla="*/ 390767 h 393971"/>
                <a:gd name="connsiteX16" fmla="*/ 15190 w 698608"/>
                <a:gd name="connsiteY16" fmla="*/ 31198 h 393971"/>
                <a:gd name="connsiteX0" fmla="*/ 12925 w 696343"/>
                <a:gd name="connsiteY0" fmla="*/ 11950 h 374723"/>
                <a:gd name="connsiteX1" fmla="*/ 105793 w 696343"/>
                <a:gd name="connsiteY1" fmla="*/ 44 h 374723"/>
                <a:gd name="connsiteX2" fmla="*/ 201043 w 696343"/>
                <a:gd name="connsiteY2" fmla="*/ 16712 h 374723"/>
                <a:gd name="connsiteX3" fmla="*/ 305818 w 696343"/>
                <a:gd name="connsiteY3" fmla="*/ 16712 h 374723"/>
                <a:gd name="connsiteX4" fmla="*/ 379637 w 696343"/>
                <a:gd name="connsiteY4" fmla="*/ 28619 h 374723"/>
                <a:gd name="connsiteX5" fmla="*/ 503462 w 696343"/>
                <a:gd name="connsiteY5" fmla="*/ 28619 h 374723"/>
                <a:gd name="connsiteX6" fmla="*/ 574900 w 696343"/>
                <a:gd name="connsiteY6" fmla="*/ 21475 h 374723"/>
                <a:gd name="connsiteX7" fmla="*/ 613000 w 696343"/>
                <a:gd name="connsiteY7" fmla="*/ 26237 h 374723"/>
                <a:gd name="connsiteX8" fmla="*/ 655862 w 696343"/>
                <a:gd name="connsiteY8" fmla="*/ 54812 h 374723"/>
                <a:gd name="connsiteX9" fmla="*/ 682056 w 696343"/>
                <a:gd name="connsiteY9" fmla="*/ 81006 h 374723"/>
                <a:gd name="connsiteX10" fmla="*/ 696343 w 696343"/>
                <a:gd name="connsiteY10" fmla="*/ 169112 h 374723"/>
                <a:gd name="connsiteX11" fmla="*/ 682056 w 696343"/>
                <a:gd name="connsiteY11" fmla="*/ 240550 h 374723"/>
                <a:gd name="connsiteX12" fmla="*/ 663006 w 696343"/>
                <a:gd name="connsiteY12" fmla="*/ 285794 h 374723"/>
                <a:gd name="connsiteX13" fmla="*/ 627287 w 696343"/>
                <a:gd name="connsiteY13" fmla="*/ 342944 h 374723"/>
                <a:gd name="connsiteX14" fmla="*/ 629668 w 696343"/>
                <a:gd name="connsiteY14" fmla="*/ 373900 h 374723"/>
                <a:gd name="connsiteX15" fmla="*/ 1019 w 696343"/>
                <a:gd name="connsiteY15" fmla="*/ 371519 h 374723"/>
                <a:gd name="connsiteX16" fmla="*/ 12925 w 696343"/>
                <a:gd name="connsiteY16" fmla="*/ 11950 h 374723"/>
                <a:gd name="connsiteX0" fmla="*/ 12925 w 696343"/>
                <a:gd name="connsiteY0" fmla="*/ 11950 h 374723"/>
                <a:gd name="connsiteX1" fmla="*/ 105793 w 696343"/>
                <a:gd name="connsiteY1" fmla="*/ 44 h 374723"/>
                <a:gd name="connsiteX2" fmla="*/ 201043 w 696343"/>
                <a:gd name="connsiteY2" fmla="*/ 16712 h 374723"/>
                <a:gd name="connsiteX3" fmla="*/ 305818 w 696343"/>
                <a:gd name="connsiteY3" fmla="*/ 16712 h 374723"/>
                <a:gd name="connsiteX4" fmla="*/ 379637 w 696343"/>
                <a:gd name="connsiteY4" fmla="*/ 28619 h 374723"/>
                <a:gd name="connsiteX5" fmla="*/ 503462 w 696343"/>
                <a:gd name="connsiteY5" fmla="*/ 28619 h 374723"/>
                <a:gd name="connsiteX6" fmla="*/ 574900 w 696343"/>
                <a:gd name="connsiteY6" fmla="*/ 21475 h 374723"/>
                <a:gd name="connsiteX7" fmla="*/ 613000 w 696343"/>
                <a:gd name="connsiteY7" fmla="*/ 26237 h 374723"/>
                <a:gd name="connsiteX8" fmla="*/ 655862 w 696343"/>
                <a:gd name="connsiteY8" fmla="*/ 54812 h 374723"/>
                <a:gd name="connsiteX9" fmla="*/ 682056 w 696343"/>
                <a:gd name="connsiteY9" fmla="*/ 81006 h 374723"/>
                <a:gd name="connsiteX10" fmla="*/ 696343 w 696343"/>
                <a:gd name="connsiteY10" fmla="*/ 169112 h 374723"/>
                <a:gd name="connsiteX11" fmla="*/ 682056 w 696343"/>
                <a:gd name="connsiteY11" fmla="*/ 240550 h 374723"/>
                <a:gd name="connsiteX12" fmla="*/ 663006 w 696343"/>
                <a:gd name="connsiteY12" fmla="*/ 285794 h 374723"/>
                <a:gd name="connsiteX13" fmla="*/ 627287 w 696343"/>
                <a:gd name="connsiteY13" fmla="*/ 342944 h 374723"/>
                <a:gd name="connsiteX14" fmla="*/ 629668 w 696343"/>
                <a:gd name="connsiteY14" fmla="*/ 373900 h 374723"/>
                <a:gd name="connsiteX15" fmla="*/ 1019 w 696343"/>
                <a:gd name="connsiteY15" fmla="*/ 371519 h 374723"/>
                <a:gd name="connsiteX16" fmla="*/ 12925 w 696343"/>
                <a:gd name="connsiteY16" fmla="*/ 11950 h 374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96343" h="374723">
                  <a:moveTo>
                    <a:pt x="12925" y="11950"/>
                  </a:moveTo>
                  <a:cubicBezTo>
                    <a:pt x="11337" y="9570"/>
                    <a:pt x="74440" y="-750"/>
                    <a:pt x="105793" y="44"/>
                  </a:cubicBezTo>
                  <a:cubicBezTo>
                    <a:pt x="137146" y="838"/>
                    <a:pt x="167706" y="13934"/>
                    <a:pt x="201043" y="16712"/>
                  </a:cubicBezTo>
                  <a:cubicBezTo>
                    <a:pt x="234381" y="19490"/>
                    <a:pt x="276052" y="14728"/>
                    <a:pt x="305818" y="16712"/>
                  </a:cubicBezTo>
                  <a:cubicBezTo>
                    <a:pt x="335584" y="18696"/>
                    <a:pt x="346696" y="26635"/>
                    <a:pt x="379637" y="28619"/>
                  </a:cubicBezTo>
                  <a:cubicBezTo>
                    <a:pt x="412578" y="30604"/>
                    <a:pt x="470918" y="29810"/>
                    <a:pt x="503462" y="28619"/>
                  </a:cubicBezTo>
                  <a:cubicBezTo>
                    <a:pt x="536006" y="27428"/>
                    <a:pt x="556644" y="21872"/>
                    <a:pt x="574900" y="21475"/>
                  </a:cubicBezTo>
                  <a:cubicBezTo>
                    <a:pt x="593156" y="21078"/>
                    <a:pt x="599506" y="20681"/>
                    <a:pt x="613000" y="26237"/>
                  </a:cubicBezTo>
                  <a:cubicBezTo>
                    <a:pt x="626494" y="31793"/>
                    <a:pt x="644353" y="45684"/>
                    <a:pt x="655862" y="54812"/>
                  </a:cubicBezTo>
                  <a:cubicBezTo>
                    <a:pt x="667371" y="63940"/>
                    <a:pt x="675309" y="61956"/>
                    <a:pt x="682056" y="81006"/>
                  </a:cubicBezTo>
                  <a:cubicBezTo>
                    <a:pt x="688803" y="100056"/>
                    <a:pt x="696343" y="142521"/>
                    <a:pt x="696343" y="169112"/>
                  </a:cubicBezTo>
                  <a:cubicBezTo>
                    <a:pt x="696343" y="195703"/>
                    <a:pt x="687612" y="221103"/>
                    <a:pt x="682056" y="240550"/>
                  </a:cubicBezTo>
                  <a:cubicBezTo>
                    <a:pt x="676500" y="259997"/>
                    <a:pt x="672134" y="268728"/>
                    <a:pt x="663006" y="285794"/>
                  </a:cubicBezTo>
                  <a:cubicBezTo>
                    <a:pt x="653878" y="302860"/>
                    <a:pt x="632843" y="328260"/>
                    <a:pt x="627287" y="342944"/>
                  </a:cubicBezTo>
                  <a:cubicBezTo>
                    <a:pt x="621731" y="357628"/>
                    <a:pt x="625699" y="368344"/>
                    <a:pt x="629668" y="373900"/>
                  </a:cubicBezTo>
                  <a:cubicBezTo>
                    <a:pt x="524099" y="377075"/>
                    <a:pt x="6575" y="369931"/>
                    <a:pt x="1019" y="371519"/>
                  </a:cubicBezTo>
                  <a:cubicBezTo>
                    <a:pt x="-4537" y="373107"/>
                    <a:pt x="14513" y="14330"/>
                    <a:pt x="12925" y="11950"/>
                  </a:cubicBezTo>
                  <a:close/>
                </a:path>
              </a:pathLst>
            </a:cu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grpSp>
          <p:nvGrpSpPr>
            <p:cNvPr id="23592" name="그룹 82"/>
            <p:cNvGrpSpPr>
              <a:grpSpLocks/>
            </p:cNvGrpSpPr>
            <p:nvPr/>
          </p:nvGrpSpPr>
          <p:grpSpPr bwMode="auto">
            <a:xfrm>
              <a:off x="6443270" y="924933"/>
              <a:ext cx="2700343" cy="3046822"/>
              <a:chOff x="2075336" y="1299268"/>
              <a:chExt cx="3372358" cy="3857569"/>
            </a:xfrm>
          </p:grpSpPr>
          <p:sp>
            <p:nvSpPr>
              <p:cNvPr id="84" name="직사각형 83"/>
              <p:cNvSpPr/>
              <p:nvPr/>
            </p:nvSpPr>
            <p:spPr>
              <a:xfrm>
                <a:off x="2121930" y="1299268"/>
                <a:ext cx="3276920" cy="2825260"/>
              </a:xfrm>
              <a:prstGeom prst="rect">
                <a:avLst/>
              </a:pr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85" name="직사각형 84"/>
              <p:cNvSpPr/>
              <p:nvPr/>
            </p:nvSpPr>
            <p:spPr>
              <a:xfrm>
                <a:off x="2075336" y="3399923"/>
                <a:ext cx="3372358" cy="1756912"/>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7" eaLnBrk="1" fontAlgn="auto" latinLnBrk="1" hangingPunct="1">
                  <a:spcBef>
                    <a:spcPts val="0"/>
                  </a:spcBef>
                  <a:spcAft>
                    <a:spcPts val="0"/>
                  </a:spcAft>
                  <a:defRPr/>
                </a:pPr>
                <a:r>
                  <a:rPr lang="en-US" altLang="ko-KR" sz="900" b="1" dirty="0" smtClean="0"/>
                  <a:t>One </a:t>
                </a:r>
                <a:r>
                  <a:rPr lang="en-US" altLang="ko-KR" sz="900" b="1" dirty="0"/>
                  <a:t>in the lower part, comprising a thickly laminated lime mudstone (</a:t>
                </a:r>
                <a:r>
                  <a:rPr lang="en-US" altLang="ko-KR" sz="900" b="1" dirty="0" err="1"/>
                  <a:t>LMt</a:t>
                </a:r>
                <a:r>
                  <a:rPr lang="en-US" altLang="ko-KR" sz="900" b="1" dirty="0"/>
                  <a:t>) that is dark yellowish gray in color; and the other one in the upper part, medium to light gray </a:t>
                </a:r>
                <a:r>
                  <a:rPr lang="en-US" altLang="ko-KR" sz="900" b="1" dirty="0" err="1"/>
                  <a:t>LMl</a:t>
                </a:r>
                <a:r>
                  <a:rPr lang="en-US" altLang="ko-KR" sz="900" b="1" dirty="0"/>
                  <a:t>. No critical lithological change was observed in this unit, although a highly weathered yellowish breccia bed is present.</a:t>
                </a:r>
              </a:p>
              <a:p>
                <a:pPr defTabSz="457207" eaLnBrk="1" fontAlgn="auto" latinLnBrk="1" hangingPunct="1">
                  <a:spcBef>
                    <a:spcPts val="0"/>
                  </a:spcBef>
                  <a:spcAft>
                    <a:spcPts val="0"/>
                  </a:spcAft>
                  <a:defRPr/>
                </a:pPr>
                <a:endParaRPr lang="en-US" altLang="ko-KR" sz="900" b="1" dirty="0"/>
              </a:p>
            </p:txBody>
          </p:sp>
        </p:grpSp>
      </p:grpSp>
      <p:sp>
        <p:nvSpPr>
          <p:cNvPr id="22" name="TextBox 21"/>
          <p:cNvSpPr txBox="1"/>
          <p:nvPr/>
        </p:nvSpPr>
        <p:spPr>
          <a:xfrm>
            <a:off x="3871914" y="5018293"/>
            <a:ext cx="5232976" cy="1015663"/>
          </a:xfrm>
          <a:prstGeom prst="rect">
            <a:avLst/>
          </a:prstGeom>
          <a:noFill/>
        </p:spPr>
        <p:txBody>
          <a:bodyPr wrap="square" rtlCol="0">
            <a:spAutoFit/>
          </a:bodyPr>
          <a:lstStyle/>
          <a:p>
            <a:r>
              <a:rPr lang="en-US" altLang="ko-KR" sz="2000" dirty="0">
                <a:ln>
                  <a:solidFill>
                    <a:schemeClr val="accent4"/>
                  </a:solidFill>
                </a:ln>
                <a:solidFill>
                  <a:schemeClr val="accent4"/>
                </a:solidFill>
              </a:rPr>
              <a:t>And through the </a:t>
            </a:r>
            <a:r>
              <a:rPr lang="en-US" altLang="ko-KR" sz="2000" dirty="0" err="1">
                <a:ln>
                  <a:solidFill>
                    <a:schemeClr val="accent4"/>
                  </a:solidFill>
                </a:ln>
                <a:solidFill>
                  <a:schemeClr val="accent4"/>
                </a:solidFill>
              </a:rPr>
              <a:t>bioturbated</a:t>
            </a:r>
            <a:r>
              <a:rPr lang="en-US" altLang="ko-KR" sz="2000" dirty="0">
                <a:ln>
                  <a:solidFill>
                    <a:schemeClr val="accent4"/>
                  </a:solidFill>
                </a:ln>
                <a:solidFill>
                  <a:schemeClr val="accent4"/>
                </a:solidFill>
              </a:rPr>
              <a:t> </a:t>
            </a:r>
            <a:r>
              <a:rPr lang="en-US" altLang="ko-KR" sz="2000" dirty="0" err="1">
                <a:ln>
                  <a:solidFill>
                    <a:schemeClr val="accent4"/>
                  </a:solidFill>
                </a:ln>
                <a:solidFill>
                  <a:schemeClr val="accent4"/>
                </a:solidFill>
              </a:rPr>
              <a:t>wackestone</a:t>
            </a:r>
            <a:r>
              <a:rPr lang="en-US" altLang="ko-KR" sz="2000" dirty="0">
                <a:ln>
                  <a:solidFill>
                    <a:schemeClr val="accent4"/>
                  </a:solidFill>
                </a:ln>
                <a:solidFill>
                  <a:schemeClr val="accent4"/>
                </a:solidFill>
              </a:rPr>
              <a:t>, different type of laminated lime mudstone is deposited.</a:t>
            </a:r>
            <a:endParaRPr lang="ko-KR" altLang="en-US" sz="2000" dirty="0">
              <a:ln>
                <a:solidFill>
                  <a:schemeClr val="accent4"/>
                </a:solidFill>
              </a:ln>
              <a:solidFill>
                <a:schemeClr val="accent4"/>
              </a:solidFill>
            </a:endParaRPr>
          </a:p>
        </p:txBody>
      </p:sp>
    </p:spTree>
    <p:extLst>
      <p:ext uri="{BB962C8B-B14F-4D97-AF65-F5344CB8AC3E}">
        <p14:creationId xmlns:p14="http://schemas.microsoft.com/office/powerpoint/2010/main" val="1045685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내용 개체 틀 6"/>
          <p:cNvPicPr>
            <a:picLocks noChangeAspect="1"/>
          </p:cNvPicPr>
          <p:nvPr/>
        </p:nvPicPr>
        <p:blipFill>
          <a:blip r:embed="rId3">
            <a:extLst>
              <a:ext uri="{28A0092B-C50C-407E-A947-70E740481C1C}">
                <a14:useLocalDpi xmlns:a14="http://schemas.microsoft.com/office/drawing/2010/main" val="0"/>
              </a:ext>
            </a:extLst>
          </a:blip>
          <a:srcRect l="16986" t="9486" r="11801"/>
          <a:stretch>
            <a:fillRect/>
          </a:stretch>
        </p:blipFill>
        <p:spPr bwMode="auto">
          <a:xfrm>
            <a:off x="3871913" y="895350"/>
            <a:ext cx="5222875" cy="524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4" name="TextBox 27"/>
          <p:cNvSpPr txBox="1">
            <a:spLocks noChangeArrowheads="1"/>
          </p:cNvSpPr>
          <p:nvPr/>
        </p:nvSpPr>
        <p:spPr bwMode="auto">
          <a:xfrm>
            <a:off x="0" y="57150"/>
            <a:ext cx="588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Detailed outcrop survey</a:t>
            </a:r>
            <a:endParaRPr lang="ko-KR" altLang="en-US" sz="2400" b="1" dirty="0">
              <a:solidFill>
                <a:srgbClr val="FFC000"/>
              </a:solidFill>
            </a:endParaRPr>
          </a:p>
        </p:txBody>
      </p:sp>
      <p:pic>
        <p:nvPicPr>
          <p:cNvPr id="23555" name="그림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46075" y="623888"/>
            <a:ext cx="1263650" cy="623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8" name="직사각형 22"/>
          <p:cNvSpPr>
            <a:spLocks noChangeArrowheads="1"/>
          </p:cNvSpPr>
          <p:nvPr/>
        </p:nvSpPr>
        <p:spPr bwMode="auto">
          <a:xfrm>
            <a:off x="1244600" y="6431762"/>
            <a:ext cx="1636713" cy="23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Gray oolitic grainstone (Go)</a:t>
            </a:r>
          </a:p>
        </p:txBody>
      </p:sp>
      <p:sp>
        <p:nvSpPr>
          <p:cNvPr id="23559" name="직사각형 25"/>
          <p:cNvSpPr>
            <a:spLocks noChangeArrowheads="1"/>
          </p:cNvSpPr>
          <p:nvPr/>
        </p:nvSpPr>
        <p:spPr bwMode="auto">
          <a:xfrm>
            <a:off x="1244600" y="6223688"/>
            <a:ext cx="223520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Thickly laminated lime mudstone (LMt)</a:t>
            </a:r>
          </a:p>
        </p:txBody>
      </p:sp>
      <p:sp>
        <p:nvSpPr>
          <p:cNvPr id="23560" name="직사각형 42"/>
          <p:cNvSpPr>
            <a:spLocks noChangeArrowheads="1"/>
          </p:cNvSpPr>
          <p:nvPr/>
        </p:nvSpPr>
        <p:spPr bwMode="auto">
          <a:xfrm>
            <a:off x="1244600" y="5814045"/>
            <a:ext cx="1735138"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Bioturbated wackestone (Wb)</a:t>
            </a:r>
          </a:p>
        </p:txBody>
      </p:sp>
      <p:sp>
        <p:nvSpPr>
          <p:cNvPr id="23561" name="직사각형 53"/>
          <p:cNvSpPr>
            <a:spLocks noChangeArrowheads="1"/>
          </p:cNvSpPr>
          <p:nvPr/>
        </p:nvSpPr>
        <p:spPr bwMode="auto">
          <a:xfrm>
            <a:off x="1244600" y="5424970"/>
            <a:ext cx="1662113"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Brecciated wackestone(Wbr)</a:t>
            </a:r>
          </a:p>
        </p:txBody>
      </p:sp>
      <p:sp>
        <p:nvSpPr>
          <p:cNvPr id="23562" name="직사각형 54"/>
          <p:cNvSpPr>
            <a:spLocks noChangeArrowheads="1"/>
          </p:cNvSpPr>
          <p:nvPr/>
        </p:nvSpPr>
        <p:spPr bwMode="auto">
          <a:xfrm>
            <a:off x="1244600" y="5148745"/>
            <a:ext cx="185737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Laminated lime mudstone (LMl)</a:t>
            </a:r>
          </a:p>
        </p:txBody>
      </p:sp>
      <p:sp>
        <p:nvSpPr>
          <p:cNvPr id="23563" name="직사각형 55"/>
          <p:cNvSpPr>
            <a:spLocks noChangeArrowheads="1"/>
          </p:cNvSpPr>
          <p:nvPr/>
        </p:nvSpPr>
        <p:spPr bwMode="auto">
          <a:xfrm>
            <a:off x="1244600" y="4565924"/>
            <a:ext cx="1379538"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Oolitic grainstone (Go)</a:t>
            </a:r>
          </a:p>
        </p:txBody>
      </p:sp>
      <p:sp>
        <p:nvSpPr>
          <p:cNvPr id="23564" name="직사각형 56"/>
          <p:cNvSpPr>
            <a:spLocks noChangeArrowheads="1"/>
          </p:cNvSpPr>
          <p:nvPr/>
        </p:nvSpPr>
        <p:spPr bwMode="auto">
          <a:xfrm>
            <a:off x="1079500" y="3970335"/>
            <a:ext cx="1590675"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Gray lime mudstone (LMg)</a:t>
            </a:r>
          </a:p>
        </p:txBody>
      </p:sp>
      <p:sp>
        <p:nvSpPr>
          <p:cNvPr id="23565" name="직사각형 57"/>
          <p:cNvSpPr>
            <a:spLocks noChangeArrowheads="1"/>
          </p:cNvSpPr>
          <p:nvPr/>
        </p:nvSpPr>
        <p:spPr bwMode="auto">
          <a:xfrm>
            <a:off x="973138" y="3306071"/>
            <a:ext cx="2382837" cy="23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Nodule bearing grayish black shale (Sng) </a:t>
            </a:r>
          </a:p>
        </p:txBody>
      </p:sp>
      <p:sp>
        <p:nvSpPr>
          <p:cNvPr id="23566" name="직사각형 58"/>
          <p:cNvSpPr>
            <a:spLocks noChangeArrowheads="1"/>
          </p:cNvSpPr>
          <p:nvPr/>
        </p:nvSpPr>
        <p:spPr bwMode="auto">
          <a:xfrm>
            <a:off x="944563" y="2705583"/>
            <a:ext cx="2401887"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Dark gray homogeneous mudstone (Mhd)</a:t>
            </a:r>
          </a:p>
        </p:txBody>
      </p:sp>
      <p:sp>
        <p:nvSpPr>
          <p:cNvPr id="23567" name="직사각형 59"/>
          <p:cNvSpPr>
            <a:spLocks noChangeArrowheads="1"/>
          </p:cNvSpPr>
          <p:nvPr/>
        </p:nvSpPr>
        <p:spPr bwMode="auto">
          <a:xfrm>
            <a:off x="1060450" y="1962355"/>
            <a:ext cx="4572000" cy="23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Light olive gray homogeneous mudstone (Mhl)</a:t>
            </a:r>
          </a:p>
        </p:txBody>
      </p:sp>
      <p:sp>
        <p:nvSpPr>
          <p:cNvPr id="23568" name="직사각형 60"/>
          <p:cNvSpPr>
            <a:spLocks noChangeArrowheads="1"/>
          </p:cNvSpPr>
          <p:nvPr/>
        </p:nvSpPr>
        <p:spPr bwMode="auto">
          <a:xfrm>
            <a:off x="1079500" y="1428473"/>
            <a:ext cx="1554163"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Laminated calcisiltite (CZl)</a:t>
            </a:r>
          </a:p>
        </p:txBody>
      </p:sp>
      <p:sp>
        <p:nvSpPr>
          <p:cNvPr id="23569" name="직사각형 61"/>
          <p:cNvSpPr>
            <a:spLocks noChangeArrowheads="1"/>
          </p:cNvSpPr>
          <p:nvPr/>
        </p:nvSpPr>
        <p:spPr bwMode="auto">
          <a:xfrm>
            <a:off x="1008063" y="917298"/>
            <a:ext cx="457200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Medium dark gray homogeneous mudstone (Mhm)</a:t>
            </a:r>
          </a:p>
        </p:txBody>
      </p:sp>
      <p:grpSp>
        <p:nvGrpSpPr>
          <p:cNvPr id="104" name="그룹 103"/>
          <p:cNvGrpSpPr>
            <a:grpSpLocks/>
          </p:cNvGrpSpPr>
          <p:nvPr/>
        </p:nvGrpSpPr>
        <p:grpSpPr bwMode="auto">
          <a:xfrm>
            <a:off x="390525" y="2635250"/>
            <a:ext cx="6134100" cy="2820988"/>
            <a:chOff x="390745" y="2634808"/>
            <a:chExt cx="6133884" cy="2821931"/>
          </a:xfrm>
        </p:grpSpPr>
        <p:sp>
          <p:nvSpPr>
            <p:cNvPr id="11" name="자유형 10"/>
            <p:cNvSpPr/>
            <p:nvPr/>
          </p:nvSpPr>
          <p:spPr>
            <a:xfrm>
              <a:off x="390745" y="3182679"/>
              <a:ext cx="631803" cy="1079861"/>
            </a:xfrm>
            <a:custGeom>
              <a:avLst/>
              <a:gdLst>
                <a:gd name="connsiteX0" fmla="*/ 51252 w 672879"/>
                <a:gd name="connsiteY0" fmla="*/ 62572 h 1308283"/>
                <a:gd name="connsiteX1" fmla="*/ 41727 w 672879"/>
                <a:gd name="connsiteY1" fmla="*/ 1219859 h 1308283"/>
                <a:gd name="connsiteX2" fmla="*/ 641802 w 672879"/>
                <a:gd name="connsiteY2" fmla="*/ 1224622 h 1308283"/>
                <a:gd name="connsiteX3" fmla="*/ 594177 w 672879"/>
                <a:gd name="connsiteY3" fmla="*/ 1191284 h 1308283"/>
                <a:gd name="connsiteX4" fmla="*/ 656090 w 672879"/>
                <a:gd name="connsiteY4" fmla="*/ 1162709 h 1308283"/>
                <a:gd name="connsiteX5" fmla="*/ 617990 w 672879"/>
                <a:gd name="connsiteY5" fmla="*/ 1134134 h 1308283"/>
                <a:gd name="connsiteX6" fmla="*/ 627515 w 672879"/>
                <a:gd name="connsiteY6" fmla="*/ 1076984 h 1308283"/>
                <a:gd name="connsiteX7" fmla="*/ 665615 w 672879"/>
                <a:gd name="connsiteY7" fmla="*/ 1034122 h 1308283"/>
                <a:gd name="connsiteX8" fmla="*/ 627515 w 672879"/>
                <a:gd name="connsiteY8" fmla="*/ 1005547 h 1308283"/>
                <a:gd name="connsiteX9" fmla="*/ 570365 w 672879"/>
                <a:gd name="connsiteY9" fmla="*/ 957922 h 1308283"/>
                <a:gd name="connsiteX10" fmla="*/ 560840 w 672879"/>
                <a:gd name="connsiteY10" fmla="*/ 838859 h 1308283"/>
                <a:gd name="connsiteX11" fmla="*/ 632277 w 672879"/>
                <a:gd name="connsiteY11" fmla="*/ 853147 h 1308283"/>
                <a:gd name="connsiteX12" fmla="*/ 651327 w 672879"/>
                <a:gd name="connsiteY12" fmla="*/ 838859 h 1308283"/>
                <a:gd name="connsiteX13" fmla="*/ 646565 w 672879"/>
                <a:gd name="connsiteY13" fmla="*/ 810284 h 1308283"/>
                <a:gd name="connsiteX14" fmla="*/ 556077 w 672879"/>
                <a:gd name="connsiteY14" fmla="*/ 800759 h 1308283"/>
                <a:gd name="connsiteX15" fmla="*/ 522740 w 672879"/>
                <a:gd name="connsiteY15" fmla="*/ 729322 h 1308283"/>
                <a:gd name="connsiteX16" fmla="*/ 598940 w 672879"/>
                <a:gd name="connsiteY16" fmla="*/ 729322 h 1308283"/>
                <a:gd name="connsiteX17" fmla="*/ 565602 w 672879"/>
                <a:gd name="connsiteY17" fmla="*/ 700747 h 1308283"/>
                <a:gd name="connsiteX18" fmla="*/ 527502 w 672879"/>
                <a:gd name="connsiteY18" fmla="*/ 700747 h 1308283"/>
                <a:gd name="connsiteX19" fmla="*/ 556077 w 672879"/>
                <a:gd name="connsiteY19" fmla="*/ 681697 h 1308283"/>
                <a:gd name="connsiteX20" fmla="*/ 589415 w 672879"/>
                <a:gd name="connsiteY20" fmla="*/ 695984 h 1308283"/>
                <a:gd name="connsiteX21" fmla="*/ 598940 w 672879"/>
                <a:gd name="connsiteY21" fmla="*/ 686459 h 1308283"/>
                <a:gd name="connsiteX22" fmla="*/ 579890 w 672879"/>
                <a:gd name="connsiteY22" fmla="*/ 667409 h 1308283"/>
                <a:gd name="connsiteX23" fmla="*/ 603702 w 672879"/>
                <a:gd name="connsiteY23" fmla="*/ 634072 h 1308283"/>
                <a:gd name="connsiteX24" fmla="*/ 632277 w 672879"/>
                <a:gd name="connsiteY24" fmla="*/ 634072 h 1308283"/>
                <a:gd name="connsiteX25" fmla="*/ 617990 w 672879"/>
                <a:gd name="connsiteY25" fmla="*/ 600734 h 1308283"/>
                <a:gd name="connsiteX26" fmla="*/ 522740 w 672879"/>
                <a:gd name="connsiteY26" fmla="*/ 605497 h 1308283"/>
                <a:gd name="connsiteX27" fmla="*/ 517977 w 672879"/>
                <a:gd name="connsiteY27" fmla="*/ 567397 h 1308283"/>
                <a:gd name="connsiteX28" fmla="*/ 527502 w 672879"/>
                <a:gd name="connsiteY28" fmla="*/ 548347 h 1308283"/>
                <a:gd name="connsiteX29" fmla="*/ 627515 w 672879"/>
                <a:gd name="connsiteY29" fmla="*/ 538822 h 1308283"/>
                <a:gd name="connsiteX30" fmla="*/ 641802 w 672879"/>
                <a:gd name="connsiteY30" fmla="*/ 491197 h 1308283"/>
                <a:gd name="connsiteX31" fmla="*/ 556077 w 672879"/>
                <a:gd name="connsiteY31" fmla="*/ 472147 h 1308283"/>
                <a:gd name="connsiteX32" fmla="*/ 517977 w 672879"/>
                <a:gd name="connsiteY32" fmla="*/ 210209 h 1308283"/>
                <a:gd name="connsiteX33" fmla="*/ 398915 w 672879"/>
                <a:gd name="connsiteY33" fmla="*/ 214972 h 1308283"/>
                <a:gd name="connsiteX34" fmla="*/ 270327 w 672879"/>
                <a:gd name="connsiteY34" fmla="*/ 200684 h 1308283"/>
                <a:gd name="connsiteX35" fmla="*/ 213177 w 672879"/>
                <a:gd name="connsiteY35" fmla="*/ 195922 h 1308283"/>
                <a:gd name="connsiteX36" fmla="*/ 156027 w 672879"/>
                <a:gd name="connsiteY36" fmla="*/ 191159 h 1308283"/>
                <a:gd name="connsiteX37" fmla="*/ 51252 w 672879"/>
                <a:gd name="connsiteY37" fmla="*/ 191159 h 1308283"/>
                <a:gd name="connsiteX38" fmla="*/ 46490 w 672879"/>
                <a:gd name="connsiteY38" fmla="*/ 172109 h 1308283"/>
                <a:gd name="connsiteX39" fmla="*/ 51252 w 672879"/>
                <a:gd name="connsiteY39" fmla="*/ 153059 h 1308283"/>
                <a:gd name="connsiteX40" fmla="*/ 51252 w 672879"/>
                <a:gd name="connsiteY40" fmla="*/ 62572 h 1308283"/>
                <a:gd name="connsiteX0" fmla="*/ 47996 w 674385"/>
                <a:gd name="connsiteY0" fmla="*/ 169897 h 1144514"/>
                <a:gd name="connsiteX1" fmla="*/ 43233 w 674385"/>
                <a:gd name="connsiteY1" fmla="*/ 1074772 h 1144514"/>
                <a:gd name="connsiteX2" fmla="*/ 643308 w 674385"/>
                <a:gd name="connsiteY2" fmla="*/ 1079535 h 1144514"/>
                <a:gd name="connsiteX3" fmla="*/ 595683 w 674385"/>
                <a:gd name="connsiteY3" fmla="*/ 1046197 h 1144514"/>
                <a:gd name="connsiteX4" fmla="*/ 657596 w 674385"/>
                <a:gd name="connsiteY4" fmla="*/ 1017622 h 1144514"/>
                <a:gd name="connsiteX5" fmla="*/ 619496 w 674385"/>
                <a:gd name="connsiteY5" fmla="*/ 989047 h 1144514"/>
                <a:gd name="connsiteX6" fmla="*/ 629021 w 674385"/>
                <a:gd name="connsiteY6" fmla="*/ 931897 h 1144514"/>
                <a:gd name="connsiteX7" fmla="*/ 667121 w 674385"/>
                <a:gd name="connsiteY7" fmla="*/ 889035 h 1144514"/>
                <a:gd name="connsiteX8" fmla="*/ 629021 w 674385"/>
                <a:gd name="connsiteY8" fmla="*/ 860460 h 1144514"/>
                <a:gd name="connsiteX9" fmla="*/ 571871 w 674385"/>
                <a:gd name="connsiteY9" fmla="*/ 812835 h 1144514"/>
                <a:gd name="connsiteX10" fmla="*/ 562346 w 674385"/>
                <a:gd name="connsiteY10" fmla="*/ 693772 h 1144514"/>
                <a:gd name="connsiteX11" fmla="*/ 633783 w 674385"/>
                <a:gd name="connsiteY11" fmla="*/ 708060 h 1144514"/>
                <a:gd name="connsiteX12" fmla="*/ 652833 w 674385"/>
                <a:gd name="connsiteY12" fmla="*/ 693772 h 1144514"/>
                <a:gd name="connsiteX13" fmla="*/ 648071 w 674385"/>
                <a:gd name="connsiteY13" fmla="*/ 665197 h 1144514"/>
                <a:gd name="connsiteX14" fmla="*/ 557583 w 674385"/>
                <a:gd name="connsiteY14" fmla="*/ 655672 h 1144514"/>
                <a:gd name="connsiteX15" fmla="*/ 524246 w 674385"/>
                <a:gd name="connsiteY15" fmla="*/ 584235 h 1144514"/>
                <a:gd name="connsiteX16" fmla="*/ 600446 w 674385"/>
                <a:gd name="connsiteY16" fmla="*/ 584235 h 1144514"/>
                <a:gd name="connsiteX17" fmla="*/ 567108 w 674385"/>
                <a:gd name="connsiteY17" fmla="*/ 555660 h 1144514"/>
                <a:gd name="connsiteX18" fmla="*/ 529008 w 674385"/>
                <a:gd name="connsiteY18" fmla="*/ 555660 h 1144514"/>
                <a:gd name="connsiteX19" fmla="*/ 557583 w 674385"/>
                <a:gd name="connsiteY19" fmla="*/ 536610 h 1144514"/>
                <a:gd name="connsiteX20" fmla="*/ 590921 w 674385"/>
                <a:gd name="connsiteY20" fmla="*/ 550897 h 1144514"/>
                <a:gd name="connsiteX21" fmla="*/ 600446 w 674385"/>
                <a:gd name="connsiteY21" fmla="*/ 541372 h 1144514"/>
                <a:gd name="connsiteX22" fmla="*/ 581396 w 674385"/>
                <a:gd name="connsiteY22" fmla="*/ 522322 h 1144514"/>
                <a:gd name="connsiteX23" fmla="*/ 605208 w 674385"/>
                <a:gd name="connsiteY23" fmla="*/ 488985 h 1144514"/>
                <a:gd name="connsiteX24" fmla="*/ 633783 w 674385"/>
                <a:gd name="connsiteY24" fmla="*/ 488985 h 1144514"/>
                <a:gd name="connsiteX25" fmla="*/ 619496 w 674385"/>
                <a:gd name="connsiteY25" fmla="*/ 455647 h 1144514"/>
                <a:gd name="connsiteX26" fmla="*/ 524246 w 674385"/>
                <a:gd name="connsiteY26" fmla="*/ 460410 h 1144514"/>
                <a:gd name="connsiteX27" fmla="*/ 519483 w 674385"/>
                <a:gd name="connsiteY27" fmla="*/ 422310 h 1144514"/>
                <a:gd name="connsiteX28" fmla="*/ 529008 w 674385"/>
                <a:gd name="connsiteY28" fmla="*/ 403260 h 1144514"/>
                <a:gd name="connsiteX29" fmla="*/ 629021 w 674385"/>
                <a:gd name="connsiteY29" fmla="*/ 393735 h 1144514"/>
                <a:gd name="connsiteX30" fmla="*/ 643308 w 674385"/>
                <a:gd name="connsiteY30" fmla="*/ 346110 h 1144514"/>
                <a:gd name="connsiteX31" fmla="*/ 557583 w 674385"/>
                <a:gd name="connsiteY31" fmla="*/ 327060 h 1144514"/>
                <a:gd name="connsiteX32" fmla="*/ 519483 w 674385"/>
                <a:gd name="connsiteY32" fmla="*/ 65122 h 1144514"/>
                <a:gd name="connsiteX33" fmla="*/ 400421 w 674385"/>
                <a:gd name="connsiteY33" fmla="*/ 69885 h 1144514"/>
                <a:gd name="connsiteX34" fmla="*/ 271833 w 674385"/>
                <a:gd name="connsiteY34" fmla="*/ 55597 h 1144514"/>
                <a:gd name="connsiteX35" fmla="*/ 214683 w 674385"/>
                <a:gd name="connsiteY35" fmla="*/ 50835 h 1144514"/>
                <a:gd name="connsiteX36" fmla="*/ 157533 w 674385"/>
                <a:gd name="connsiteY36" fmla="*/ 46072 h 1144514"/>
                <a:gd name="connsiteX37" fmla="*/ 52758 w 674385"/>
                <a:gd name="connsiteY37" fmla="*/ 46072 h 1144514"/>
                <a:gd name="connsiteX38" fmla="*/ 47996 w 674385"/>
                <a:gd name="connsiteY38" fmla="*/ 27022 h 1144514"/>
                <a:gd name="connsiteX39" fmla="*/ 52758 w 674385"/>
                <a:gd name="connsiteY39" fmla="*/ 7972 h 1144514"/>
                <a:gd name="connsiteX40" fmla="*/ 47996 w 674385"/>
                <a:gd name="connsiteY40" fmla="*/ 169897 h 1144514"/>
                <a:gd name="connsiteX0" fmla="*/ 5948 w 632337"/>
                <a:gd name="connsiteY0" fmla="*/ 169897 h 1080286"/>
                <a:gd name="connsiteX1" fmla="*/ 1185 w 632337"/>
                <a:gd name="connsiteY1" fmla="*/ 1074772 h 1080286"/>
                <a:gd name="connsiteX2" fmla="*/ 601260 w 632337"/>
                <a:gd name="connsiteY2" fmla="*/ 1079535 h 1080286"/>
                <a:gd name="connsiteX3" fmla="*/ 553635 w 632337"/>
                <a:gd name="connsiteY3" fmla="*/ 1046197 h 1080286"/>
                <a:gd name="connsiteX4" fmla="*/ 615548 w 632337"/>
                <a:gd name="connsiteY4" fmla="*/ 1017622 h 1080286"/>
                <a:gd name="connsiteX5" fmla="*/ 577448 w 632337"/>
                <a:gd name="connsiteY5" fmla="*/ 989047 h 1080286"/>
                <a:gd name="connsiteX6" fmla="*/ 586973 w 632337"/>
                <a:gd name="connsiteY6" fmla="*/ 931897 h 1080286"/>
                <a:gd name="connsiteX7" fmla="*/ 625073 w 632337"/>
                <a:gd name="connsiteY7" fmla="*/ 889035 h 1080286"/>
                <a:gd name="connsiteX8" fmla="*/ 586973 w 632337"/>
                <a:gd name="connsiteY8" fmla="*/ 860460 h 1080286"/>
                <a:gd name="connsiteX9" fmla="*/ 529823 w 632337"/>
                <a:gd name="connsiteY9" fmla="*/ 812835 h 1080286"/>
                <a:gd name="connsiteX10" fmla="*/ 520298 w 632337"/>
                <a:gd name="connsiteY10" fmla="*/ 693772 h 1080286"/>
                <a:gd name="connsiteX11" fmla="*/ 591735 w 632337"/>
                <a:gd name="connsiteY11" fmla="*/ 708060 h 1080286"/>
                <a:gd name="connsiteX12" fmla="*/ 610785 w 632337"/>
                <a:gd name="connsiteY12" fmla="*/ 693772 h 1080286"/>
                <a:gd name="connsiteX13" fmla="*/ 606023 w 632337"/>
                <a:gd name="connsiteY13" fmla="*/ 665197 h 1080286"/>
                <a:gd name="connsiteX14" fmla="*/ 515535 w 632337"/>
                <a:gd name="connsiteY14" fmla="*/ 655672 h 1080286"/>
                <a:gd name="connsiteX15" fmla="*/ 482198 w 632337"/>
                <a:gd name="connsiteY15" fmla="*/ 584235 h 1080286"/>
                <a:gd name="connsiteX16" fmla="*/ 558398 w 632337"/>
                <a:gd name="connsiteY16" fmla="*/ 584235 h 1080286"/>
                <a:gd name="connsiteX17" fmla="*/ 525060 w 632337"/>
                <a:gd name="connsiteY17" fmla="*/ 555660 h 1080286"/>
                <a:gd name="connsiteX18" fmla="*/ 486960 w 632337"/>
                <a:gd name="connsiteY18" fmla="*/ 555660 h 1080286"/>
                <a:gd name="connsiteX19" fmla="*/ 515535 w 632337"/>
                <a:gd name="connsiteY19" fmla="*/ 536610 h 1080286"/>
                <a:gd name="connsiteX20" fmla="*/ 548873 w 632337"/>
                <a:gd name="connsiteY20" fmla="*/ 550897 h 1080286"/>
                <a:gd name="connsiteX21" fmla="*/ 558398 w 632337"/>
                <a:gd name="connsiteY21" fmla="*/ 541372 h 1080286"/>
                <a:gd name="connsiteX22" fmla="*/ 539348 w 632337"/>
                <a:gd name="connsiteY22" fmla="*/ 522322 h 1080286"/>
                <a:gd name="connsiteX23" fmla="*/ 563160 w 632337"/>
                <a:gd name="connsiteY23" fmla="*/ 488985 h 1080286"/>
                <a:gd name="connsiteX24" fmla="*/ 591735 w 632337"/>
                <a:gd name="connsiteY24" fmla="*/ 488985 h 1080286"/>
                <a:gd name="connsiteX25" fmla="*/ 577448 w 632337"/>
                <a:gd name="connsiteY25" fmla="*/ 455647 h 1080286"/>
                <a:gd name="connsiteX26" fmla="*/ 482198 w 632337"/>
                <a:gd name="connsiteY26" fmla="*/ 460410 h 1080286"/>
                <a:gd name="connsiteX27" fmla="*/ 477435 w 632337"/>
                <a:gd name="connsiteY27" fmla="*/ 422310 h 1080286"/>
                <a:gd name="connsiteX28" fmla="*/ 486960 w 632337"/>
                <a:gd name="connsiteY28" fmla="*/ 403260 h 1080286"/>
                <a:gd name="connsiteX29" fmla="*/ 586973 w 632337"/>
                <a:gd name="connsiteY29" fmla="*/ 393735 h 1080286"/>
                <a:gd name="connsiteX30" fmla="*/ 601260 w 632337"/>
                <a:gd name="connsiteY30" fmla="*/ 346110 h 1080286"/>
                <a:gd name="connsiteX31" fmla="*/ 515535 w 632337"/>
                <a:gd name="connsiteY31" fmla="*/ 327060 h 1080286"/>
                <a:gd name="connsiteX32" fmla="*/ 477435 w 632337"/>
                <a:gd name="connsiteY32" fmla="*/ 65122 h 1080286"/>
                <a:gd name="connsiteX33" fmla="*/ 358373 w 632337"/>
                <a:gd name="connsiteY33" fmla="*/ 69885 h 1080286"/>
                <a:gd name="connsiteX34" fmla="*/ 229785 w 632337"/>
                <a:gd name="connsiteY34" fmla="*/ 55597 h 1080286"/>
                <a:gd name="connsiteX35" fmla="*/ 172635 w 632337"/>
                <a:gd name="connsiteY35" fmla="*/ 50835 h 1080286"/>
                <a:gd name="connsiteX36" fmla="*/ 115485 w 632337"/>
                <a:gd name="connsiteY36" fmla="*/ 46072 h 1080286"/>
                <a:gd name="connsiteX37" fmla="*/ 10710 w 632337"/>
                <a:gd name="connsiteY37" fmla="*/ 46072 h 1080286"/>
                <a:gd name="connsiteX38" fmla="*/ 5948 w 632337"/>
                <a:gd name="connsiteY38" fmla="*/ 27022 h 1080286"/>
                <a:gd name="connsiteX39" fmla="*/ 10710 w 632337"/>
                <a:gd name="connsiteY39" fmla="*/ 7972 h 1080286"/>
                <a:gd name="connsiteX40" fmla="*/ 5948 w 632337"/>
                <a:gd name="connsiteY40" fmla="*/ 169897 h 1080286"/>
                <a:gd name="connsiteX0" fmla="*/ 5948 w 632337"/>
                <a:gd name="connsiteY0" fmla="*/ 169897 h 1080286"/>
                <a:gd name="connsiteX1" fmla="*/ 1185 w 632337"/>
                <a:gd name="connsiteY1" fmla="*/ 1074772 h 1080286"/>
                <a:gd name="connsiteX2" fmla="*/ 601260 w 632337"/>
                <a:gd name="connsiteY2" fmla="*/ 1079535 h 1080286"/>
                <a:gd name="connsiteX3" fmla="*/ 553635 w 632337"/>
                <a:gd name="connsiteY3" fmla="*/ 1046197 h 1080286"/>
                <a:gd name="connsiteX4" fmla="*/ 615548 w 632337"/>
                <a:gd name="connsiteY4" fmla="*/ 1017622 h 1080286"/>
                <a:gd name="connsiteX5" fmla="*/ 577448 w 632337"/>
                <a:gd name="connsiteY5" fmla="*/ 989047 h 1080286"/>
                <a:gd name="connsiteX6" fmla="*/ 586973 w 632337"/>
                <a:gd name="connsiteY6" fmla="*/ 931897 h 1080286"/>
                <a:gd name="connsiteX7" fmla="*/ 625073 w 632337"/>
                <a:gd name="connsiteY7" fmla="*/ 889035 h 1080286"/>
                <a:gd name="connsiteX8" fmla="*/ 586973 w 632337"/>
                <a:gd name="connsiteY8" fmla="*/ 860460 h 1080286"/>
                <a:gd name="connsiteX9" fmla="*/ 529823 w 632337"/>
                <a:gd name="connsiteY9" fmla="*/ 812835 h 1080286"/>
                <a:gd name="connsiteX10" fmla="*/ 520298 w 632337"/>
                <a:gd name="connsiteY10" fmla="*/ 693772 h 1080286"/>
                <a:gd name="connsiteX11" fmla="*/ 591735 w 632337"/>
                <a:gd name="connsiteY11" fmla="*/ 708060 h 1080286"/>
                <a:gd name="connsiteX12" fmla="*/ 610785 w 632337"/>
                <a:gd name="connsiteY12" fmla="*/ 693772 h 1080286"/>
                <a:gd name="connsiteX13" fmla="*/ 606023 w 632337"/>
                <a:gd name="connsiteY13" fmla="*/ 665197 h 1080286"/>
                <a:gd name="connsiteX14" fmla="*/ 515535 w 632337"/>
                <a:gd name="connsiteY14" fmla="*/ 655672 h 1080286"/>
                <a:gd name="connsiteX15" fmla="*/ 482198 w 632337"/>
                <a:gd name="connsiteY15" fmla="*/ 584235 h 1080286"/>
                <a:gd name="connsiteX16" fmla="*/ 558398 w 632337"/>
                <a:gd name="connsiteY16" fmla="*/ 584235 h 1080286"/>
                <a:gd name="connsiteX17" fmla="*/ 525060 w 632337"/>
                <a:gd name="connsiteY17" fmla="*/ 555660 h 1080286"/>
                <a:gd name="connsiteX18" fmla="*/ 486960 w 632337"/>
                <a:gd name="connsiteY18" fmla="*/ 555660 h 1080286"/>
                <a:gd name="connsiteX19" fmla="*/ 515535 w 632337"/>
                <a:gd name="connsiteY19" fmla="*/ 536610 h 1080286"/>
                <a:gd name="connsiteX20" fmla="*/ 548873 w 632337"/>
                <a:gd name="connsiteY20" fmla="*/ 550897 h 1080286"/>
                <a:gd name="connsiteX21" fmla="*/ 558398 w 632337"/>
                <a:gd name="connsiteY21" fmla="*/ 541372 h 1080286"/>
                <a:gd name="connsiteX22" fmla="*/ 539348 w 632337"/>
                <a:gd name="connsiteY22" fmla="*/ 522322 h 1080286"/>
                <a:gd name="connsiteX23" fmla="*/ 563160 w 632337"/>
                <a:gd name="connsiteY23" fmla="*/ 488985 h 1080286"/>
                <a:gd name="connsiteX24" fmla="*/ 591735 w 632337"/>
                <a:gd name="connsiteY24" fmla="*/ 488985 h 1080286"/>
                <a:gd name="connsiteX25" fmla="*/ 577448 w 632337"/>
                <a:gd name="connsiteY25" fmla="*/ 455647 h 1080286"/>
                <a:gd name="connsiteX26" fmla="*/ 482198 w 632337"/>
                <a:gd name="connsiteY26" fmla="*/ 460410 h 1080286"/>
                <a:gd name="connsiteX27" fmla="*/ 477435 w 632337"/>
                <a:gd name="connsiteY27" fmla="*/ 422310 h 1080286"/>
                <a:gd name="connsiteX28" fmla="*/ 486960 w 632337"/>
                <a:gd name="connsiteY28" fmla="*/ 403260 h 1080286"/>
                <a:gd name="connsiteX29" fmla="*/ 586973 w 632337"/>
                <a:gd name="connsiteY29" fmla="*/ 393735 h 1080286"/>
                <a:gd name="connsiteX30" fmla="*/ 601260 w 632337"/>
                <a:gd name="connsiteY30" fmla="*/ 346110 h 1080286"/>
                <a:gd name="connsiteX31" fmla="*/ 491722 w 632337"/>
                <a:gd name="connsiteY31" fmla="*/ 331823 h 1080286"/>
                <a:gd name="connsiteX32" fmla="*/ 477435 w 632337"/>
                <a:gd name="connsiteY32" fmla="*/ 65122 h 1080286"/>
                <a:gd name="connsiteX33" fmla="*/ 358373 w 632337"/>
                <a:gd name="connsiteY33" fmla="*/ 69885 h 1080286"/>
                <a:gd name="connsiteX34" fmla="*/ 229785 w 632337"/>
                <a:gd name="connsiteY34" fmla="*/ 55597 h 1080286"/>
                <a:gd name="connsiteX35" fmla="*/ 172635 w 632337"/>
                <a:gd name="connsiteY35" fmla="*/ 50835 h 1080286"/>
                <a:gd name="connsiteX36" fmla="*/ 115485 w 632337"/>
                <a:gd name="connsiteY36" fmla="*/ 46072 h 1080286"/>
                <a:gd name="connsiteX37" fmla="*/ 10710 w 632337"/>
                <a:gd name="connsiteY37" fmla="*/ 46072 h 1080286"/>
                <a:gd name="connsiteX38" fmla="*/ 5948 w 632337"/>
                <a:gd name="connsiteY38" fmla="*/ 27022 h 1080286"/>
                <a:gd name="connsiteX39" fmla="*/ 10710 w 632337"/>
                <a:gd name="connsiteY39" fmla="*/ 7972 h 1080286"/>
                <a:gd name="connsiteX40" fmla="*/ 5948 w 632337"/>
                <a:gd name="connsiteY40" fmla="*/ 169897 h 1080286"/>
                <a:gd name="connsiteX0" fmla="*/ 5948 w 632337"/>
                <a:gd name="connsiteY0" fmla="*/ 169897 h 1080286"/>
                <a:gd name="connsiteX1" fmla="*/ 1185 w 632337"/>
                <a:gd name="connsiteY1" fmla="*/ 1074772 h 1080286"/>
                <a:gd name="connsiteX2" fmla="*/ 601260 w 632337"/>
                <a:gd name="connsiteY2" fmla="*/ 1079535 h 1080286"/>
                <a:gd name="connsiteX3" fmla="*/ 553635 w 632337"/>
                <a:gd name="connsiteY3" fmla="*/ 1046197 h 1080286"/>
                <a:gd name="connsiteX4" fmla="*/ 615548 w 632337"/>
                <a:gd name="connsiteY4" fmla="*/ 1017622 h 1080286"/>
                <a:gd name="connsiteX5" fmla="*/ 577448 w 632337"/>
                <a:gd name="connsiteY5" fmla="*/ 989047 h 1080286"/>
                <a:gd name="connsiteX6" fmla="*/ 586973 w 632337"/>
                <a:gd name="connsiteY6" fmla="*/ 931897 h 1080286"/>
                <a:gd name="connsiteX7" fmla="*/ 625073 w 632337"/>
                <a:gd name="connsiteY7" fmla="*/ 889035 h 1080286"/>
                <a:gd name="connsiteX8" fmla="*/ 586973 w 632337"/>
                <a:gd name="connsiteY8" fmla="*/ 860460 h 1080286"/>
                <a:gd name="connsiteX9" fmla="*/ 529823 w 632337"/>
                <a:gd name="connsiteY9" fmla="*/ 812835 h 1080286"/>
                <a:gd name="connsiteX10" fmla="*/ 520298 w 632337"/>
                <a:gd name="connsiteY10" fmla="*/ 693772 h 1080286"/>
                <a:gd name="connsiteX11" fmla="*/ 591735 w 632337"/>
                <a:gd name="connsiteY11" fmla="*/ 708060 h 1080286"/>
                <a:gd name="connsiteX12" fmla="*/ 610785 w 632337"/>
                <a:gd name="connsiteY12" fmla="*/ 693772 h 1080286"/>
                <a:gd name="connsiteX13" fmla="*/ 606023 w 632337"/>
                <a:gd name="connsiteY13" fmla="*/ 665197 h 1080286"/>
                <a:gd name="connsiteX14" fmla="*/ 515535 w 632337"/>
                <a:gd name="connsiteY14" fmla="*/ 655672 h 1080286"/>
                <a:gd name="connsiteX15" fmla="*/ 482198 w 632337"/>
                <a:gd name="connsiteY15" fmla="*/ 584235 h 1080286"/>
                <a:gd name="connsiteX16" fmla="*/ 558398 w 632337"/>
                <a:gd name="connsiteY16" fmla="*/ 584235 h 1080286"/>
                <a:gd name="connsiteX17" fmla="*/ 525060 w 632337"/>
                <a:gd name="connsiteY17" fmla="*/ 555660 h 1080286"/>
                <a:gd name="connsiteX18" fmla="*/ 486960 w 632337"/>
                <a:gd name="connsiteY18" fmla="*/ 555660 h 1080286"/>
                <a:gd name="connsiteX19" fmla="*/ 515535 w 632337"/>
                <a:gd name="connsiteY19" fmla="*/ 536610 h 1080286"/>
                <a:gd name="connsiteX20" fmla="*/ 548873 w 632337"/>
                <a:gd name="connsiteY20" fmla="*/ 550897 h 1080286"/>
                <a:gd name="connsiteX21" fmla="*/ 558398 w 632337"/>
                <a:gd name="connsiteY21" fmla="*/ 541372 h 1080286"/>
                <a:gd name="connsiteX22" fmla="*/ 539348 w 632337"/>
                <a:gd name="connsiteY22" fmla="*/ 522322 h 1080286"/>
                <a:gd name="connsiteX23" fmla="*/ 563160 w 632337"/>
                <a:gd name="connsiteY23" fmla="*/ 488985 h 1080286"/>
                <a:gd name="connsiteX24" fmla="*/ 591735 w 632337"/>
                <a:gd name="connsiteY24" fmla="*/ 488985 h 1080286"/>
                <a:gd name="connsiteX25" fmla="*/ 577448 w 632337"/>
                <a:gd name="connsiteY25" fmla="*/ 455647 h 1080286"/>
                <a:gd name="connsiteX26" fmla="*/ 482198 w 632337"/>
                <a:gd name="connsiteY26" fmla="*/ 460410 h 1080286"/>
                <a:gd name="connsiteX27" fmla="*/ 477435 w 632337"/>
                <a:gd name="connsiteY27" fmla="*/ 422310 h 1080286"/>
                <a:gd name="connsiteX28" fmla="*/ 486960 w 632337"/>
                <a:gd name="connsiteY28" fmla="*/ 403260 h 1080286"/>
                <a:gd name="connsiteX29" fmla="*/ 586973 w 632337"/>
                <a:gd name="connsiteY29" fmla="*/ 393735 h 1080286"/>
                <a:gd name="connsiteX30" fmla="*/ 601260 w 632337"/>
                <a:gd name="connsiteY30" fmla="*/ 346110 h 1080286"/>
                <a:gd name="connsiteX31" fmla="*/ 491722 w 632337"/>
                <a:gd name="connsiteY31" fmla="*/ 331823 h 1080286"/>
                <a:gd name="connsiteX32" fmla="*/ 477435 w 632337"/>
                <a:gd name="connsiteY32" fmla="*/ 65122 h 1080286"/>
                <a:gd name="connsiteX33" fmla="*/ 358373 w 632337"/>
                <a:gd name="connsiteY33" fmla="*/ 69885 h 1080286"/>
                <a:gd name="connsiteX34" fmla="*/ 229785 w 632337"/>
                <a:gd name="connsiteY34" fmla="*/ 55597 h 1080286"/>
                <a:gd name="connsiteX35" fmla="*/ 172635 w 632337"/>
                <a:gd name="connsiteY35" fmla="*/ 50835 h 1080286"/>
                <a:gd name="connsiteX36" fmla="*/ 115485 w 632337"/>
                <a:gd name="connsiteY36" fmla="*/ 46072 h 1080286"/>
                <a:gd name="connsiteX37" fmla="*/ 10710 w 632337"/>
                <a:gd name="connsiteY37" fmla="*/ 46072 h 1080286"/>
                <a:gd name="connsiteX38" fmla="*/ 5948 w 632337"/>
                <a:gd name="connsiteY38" fmla="*/ 27022 h 1080286"/>
                <a:gd name="connsiteX39" fmla="*/ 10710 w 632337"/>
                <a:gd name="connsiteY39" fmla="*/ 7972 h 1080286"/>
                <a:gd name="connsiteX40" fmla="*/ 5948 w 632337"/>
                <a:gd name="connsiteY40" fmla="*/ 169897 h 1080286"/>
                <a:gd name="connsiteX0" fmla="*/ 5948 w 632337"/>
                <a:gd name="connsiteY0" fmla="*/ 169897 h 1080286"/>
                <a:gd name="connsiteX1" fmla="*/ 1185 w 632337"/>
                <a:gd name="connsiteY1" fmla="*/ 1074772 h 1080286"/>
                <a:gd name="connsiteX2" fmla="*/ 601260 w 632337"/>
                <a:gd name="connsiteY2" fmla="*/ 1079535 h 1080286"/>
                <a:gd name="connsiteX3" fmla="*/ 553635 w 632337"/>
                <a:gd name="connsiteY3" fmla="*/ 1046197 h 1080286"/>
                <a:gd name="connsiteX4" fmla="*/ 615548 w 632337"/>
                <a:gd name="connsiteY4" fmla="*/ 1017622 h 1080286"/>
                <a:gd name="connsiteX5" fmla="*/ 577448 w 632337"/>
                <a:gd name="connsiteY5" fmla="*/ 989047 h 1080286"/>
                <a:gd name="connsiteX6" fmla="*/ 586973 w 632337"/>
                <a:gd name="connsiteY6" fmla="*/ 931897 h 1080286"/>
                <a:gd name="connsiteX7" fmla="*/ 625073 w 632337"/>
                <a:gd name="connsiteY7" fmla="*/ 889035 h 1080286"/>
                <a:gd name="connsiteX8" fmla="*/ 586973 w 632337"/>
                <a:gd name="connsiteY8" fmla="*/ 860460 h 1080286"/>
                <a:gd name="connsiteX9" fmla="*/ 529823 w 632337"/>
                <a:gd name="connsiteY9" fmla="*/ 812835 h 1080286"/>
                <a:gd name="connsiteX10" fmla="*/ 520298 w 632337"/>
                <a:gd name="connsiteY10" fmla="*/ 693772 h 1080286"/>
                <a:gd name="connsiteX11" fmla="*/ 591735 w 632337"/>
                <a:gd name="connsiteY11" fmla="*/ 708060 h 1080286"/>
                <a:gd name="connsiteX12" fmla="*/ 610785 w 632337"/>
                <a:gd name="connsiteY12" fmla="*/ 693772 h 1080286"/>
                <a:gd name="connsiteX13" fmla="*/ 606023 w 632337"/>
                <a:gd name="connsiteY13" fmla="*/ 665197 h 1080286"/>
                <a:gd name="connsiteX14" fmla="*/ 515535 w 632337"/>
                <a:gd name="connsiteY14" fmla="*/ 655672 h 1080286"/>
                <a:gd name="connsiteX15" fmla="*/ 482198 w 632337"/>
                <a:gd name="connsiteY15" fmla="*/ 584235 h 1080286"/>
                <a:gd name="connsiteX16" fmla="*/ 558398 w 632337"/>
                <a:gd name="connsiteY16" fmla="*/ 584235 h 1080286"/>
                <a:gd name="connsiteX17" fmla="*/ 525060 w 632337"/>
                <a:gd name="connsiteY17" fmla="*/ 555660 h 1080286"/>
                <a:gd name="connsiteX18" fmla="*/ 494104 w 632337"/>
                <a:gd name="connsiteY18" fmla="*/ 555660 h 1080286"/>
                <a:gd name="connsiteX19" fmla="*/ 515535 w 632337"/>
                <a:gd name="connsiteY19" fmla="*/ 536610 h 1080286"/>
                <a:gd name="connsiteX20" fmla="*/ 548873 w 632337"/>
                <a:gd name="connsiteY20" fmla="*/ 550897 h 1080286"/>
                <a:gd name="connsiteX21" fmla="*/ 558398 w 632337"/>
                <a:gd name="connsiteY21" fmla="*/ 541372 h 1080286"/>
                <a:gd name="connsiteX22" fmla="*/ 539348 w 632337"/>
                <a:gd name="connsiteY22" fmla="*/ 522322 h 1080286"/>
                <a:gd name="connsiteX23" fmla="*/ 563160 w 632337"/>
                <a:gd name="connsiteY23" fmla="*/ 488985 h 1080286"/>
                <a:gd name="connsiteX24" fmla="*/ 591735 w 632337"/>
                <a:gd name="connsiteY24" fmla="*/ 488985 h 1080286"/>
                <a:gd name="connsiteX25" fmla="*/ 577448 w 632337"/>
                <a:gd name="connsiteY25" fmla="*/ 455647 h 1080286"/>
                <a:gd name="connsiteX26" fmla="*/ 482198 w 632337"/>
                <a:gd name="connsiteY26" fmla="*/ 460410 h 1080286"/>
                <a:gd name="connsiteX27" fmla="*/ 477435 w 632337"/>
                <a:gd name="connsiteY27" fmla="*/ 422310 h 1080286"/>
                <a:gd name="connsiteX28" fmla="*/ 486960 w 632337"/>
                <a:gd name="connsiteY28" fmla="*/ 403260 h 1080286"/>
                <a:gd name="connsiteX29" fmla="*/ 586973 w 632337"/>
                <a:gd name="connsiteY29" fmla="*/ 393735 h 1080286"/>
                <a:gd name="connsiteX30" fmla="*/ 601260 w 632337"/>
                <a:gd name="connsiteY30" fmla="*/ 346110 h 1080286"/>
                <a:gd name="connsiteX31" fmla="*/ 491722 w 632337"/>
                <a:gd name="connsiteY31" fmla="*/ 331823 h 1080286"/>
                <a:gd name="connsiteX32" fmla="*/ 477435 w 632337"/>
                <a:gd name="connsiteY32" fmla="*/ 65122 h 1080286"/>
                <a:gd name="connsiteX33" fmla="*/ 358373 w 632337"/>
                <a:gd name="connsiteY33" fmla="*/ 69885 h 1080286"/>
                <a:gd name="connsiteX34" fmla="*/ 229785 w 632337"/>
                <a:gd name="connsiteY34" fmla="*/ 55597 h 1080286"/>
                <a:gd name="connsiteX35" fmla="*/ 172635 w 632337"/>
                <a:gd name="connsiteY35" fmla="*/ 50835 h 1080286"/>
                <a:gd name="connsiteX36" fmla="*/ 115485 w 632337"/>
                <a:gd name="connsiteY36" fmla="*/ 46072 h 1080286"/>
                <a:gd name="connsiteX37" fmla="*/ 10710 w 632337"/>
                <a:gd name="connsiteY37" fmla="*/ 46072 h 1080286"/>
                <a:gd name="connsiteX38" fmla="*/ 5948 w 632337"/>
                <a:gd name="connsiteY38" fmla="*/ 27022 h 1080286"/>
                <a:gd name="connsiteX39" fmla="*/ 10710 w 632337"/>
                <a:gd name="connsiteY39" fmla="*/ 7972 h 1080286"/>
                <a:gd name="connsiteX40" fmla="*/ 5948 w 632337"/>
                <a:gd name="connsiteY40" fmla="*/ 169897 h 1080286"/>
                <a:gd name="connsiteX0" fmla="*/ 5948 w 632337"/>
                <a:gd name="connsiteY0" fmla="*/ 169897 h 1080286"/>
                <a:gd name="connsiteX1" fmla="*/ 1185 w 632337"/>
                <a:gd name="connsiteY1" fmla="*/ 1074772 h 1080286"/>
                <a:gd name="connsiteX2" fmla="*/ 601260 w 632337"/>
                <a:gd name="connsiteY2" fmla="*/ 1079535 h 1080286"/>
                <a:gd name="connsiteX3" fmla="*/ 553635 w 632337"/>
                <a:gd name="connsiteY3" fmla="*/ 1046197 h 1080286"/>
                <a:gd name="connsiteX4" fmla="*/ 615548 w 632337"/>
                <a:gd name="connsiteY4" fmla="*/ 1017622 h 1080286"/>
                <a:gd name="connsiteX5" fmla="*/ 577448 w 632337"/>
                <a:gd name="connsiteY5" fmla="*/ 989047 h 1080286"/>
                <a:gd name="connsiteX6" fmla="*/ 586973 w 632337"/>
                <a:gd name="connsiteY6" fmla="*/ 931897 h 1080286"/>
                <a:gd name="connsiteX7" fmla="*/ 625073 w 632337"/>
                <a:gd name="connsiteY7" fmla="*/ 889035 h 1080286"/>
                <a:gd name="connsiteX8" fmla="*/ 586973 w 632337"/>
                <a:gd name="connsiteY8" fmla="*/ 860460 h 1080286"/>
                <a:gd name="connsiteX9" fmla="*/ 529823 w 632337"/>
                <a:gd name="connsiteY9" fmla="*/ 812835 h 1080286"/>
                <a:gd name="connsiteX10" fmla="*/ 520298 w 632337"/>
                <a:gd name="connsiteY10" fmla="*/ 693772 h 1080286"/>
                <a:gd name="connsiteX11" fmla="*/ 591735 w 632337"/>
                <a:gd name="connsiteY11" fmla="*/ 708060 h 1080286"/>
                <a:gd name="connsiteX12" fmla="*/ 610785 w 632337"/>
                <a:gd name="connsiteY12" fmla="*/ 693772 h 1080286"/>
                <a:gd name="connsiteX13" fmla="*/ 606023 w 632337"/>
                <a:gd name="connsiteY13" fmla="*/ 665197 h 1080286"/>
                <a:gd name="connsiteX14" fmla="*/ 515535 w 632337"/>
                <a:gd name="connsiteY14" fmla="*/ 655672 h 1080286"/>
                <a:gd name="connsiteX15" fmla="*/ 482198 w 632337"/>
                <a:gd name="connsiteY15" fmla="*/ 584235 h 1080286"/>
                <a:gd name="connsiteX16" fmla="*/ 558398 w 632337"/>
                <a:gd name="connsiteY16" fmla="*/ 584235 h 1080286"/>
                <a:gd name="connsiteX17" fmla="*/ 541728 w 632337"/>
                <a:gd name="connsiteY17" fmla="*/ 569948 h 1080286"/>
                <a:gd name="connsiteX18" fmla="*/ 494104 w 632337"/>
                <a:gd name="connsiteY18" fmla="*/ 555660 h 1080286"/>
                <a:gd name="connsiteX19" fmla="*/ 515535 w 632337"/>
                <a:gd name="connsiteY19" fmla="*/ 536610 h 1080286"/>
                <a:gd name="connsiteX20" fmla="*/ 548873 w 632337"/>
                <a:gd name="connsiteY20" fmla="*/ 550897 h 1080286"/>
                <a:gd name="connsiteX21" fmla="*/ 558398 w 632337"/>
                <a:gd name="connsiteY21" fmla="*/ 541372 h 1080286"/>
                <a:gd name="connsiteX22" fmla="*/ 539348 w 632337"/>
                <a:gd name="connsiteY22" fmla="*/ 522322 h 1080286"/>
                <a:gd name="connsiteX23" fmla="*/ 563160 w 632337"/>
                <a:gd name="connsiteY23" fmla="*/ 488985 h 1080286"/>
                <a:gd name="connsiteX24" fmla="*/ 591735 w 632337"/>
                <a:gd name="connsiteY24" fmla="*/ 488985 h 1080286"/>
                <a:gd name="connsiteX25" fmla="*/ 577448 w 632337"/>
                <a:gd name="connsiteY25" fmla="*/ 455647 h 1080286"/>
                <a:gd name="connsiteX26" fmla="*/ 482198 w 632337"/>
                <a:gd name="connsiteY26" fmla="*/ 460410 h 1080286"/>
                <a:gd name="connsiteX27" fmla="*/ 477435 w 632337"/>
                <a:gd name="connsiteY27" fmla="*/ 422310 h 1080286"/>
                <a:gd name="connsiteX28" fmla="*/ 486960 w 632337"/>
                <a:gd name="connsiteY28" fmla="*/ 403260 h 1080286"/>
                <a:gd name="connsiteX29" fmla="*/ 586973 w 632337"/>
                <a:gd name="connsiteY29" fmla="*/ 393735 h 1080286"/>
                <a:gd name="connsiteX30" fmla="*/ 601260 w 632337"/>
                <a:gd name="connsiteY30" fmla="*/ 346110 h 1080286"/>
                <a:gd name="connsiteX31" fmla="*/ 491722 w 632337"/>
                <a:gd name="connsiteY31" fmla="*/ 331823 h 1080286"/>
                <a:gd name="connsiteX32" fmla="*/ 477435 w 632337"/>
                <a:gd name="connsiteY32" fmla="*/ 65122 h 1080286"/>
                <a:gd name="connsiteX33" fmla="*/ 358373 w 632337"/>
                <a:gd name="connsiteY33" fmla="*/ 69885 h 1080286"/>
                <a:gd name="connsiteX34" fmla="*/ 229785 w 632337"/>
                <a:gd name="connsiteY34" fmla="*/ 55597 h 1080286"/>
                <a:gd name="connsiteX35" fmla="*/ 172635 w 632337"/>
                <a:gd name="connsiteY35" fmla="*/ 50835 h 1080286"/>
                <a:gd name="connsiteX36" fmla="*/ 115485 w 632337"/>
                <a:gd name="connsiteY36" fmla="*/ 46072 h 1080286"/>
                <a:gd name="connsiteX37" fmla="*/ 10710 w 632337"/>
                <a:gd name="connsiteY37" fmla="*/ 46072 h 1080286"/>
                <a:gd name="connsiteX38" fmla="*/ 5948 w 632337"/>
                <a:gd name="connsiteY38" fmla="*/ 27022 h 1080286"/>
                <a:gd name="connsiteX39" fmla="*/ 10710 w 632337"/>
                <a:gd name="connsiteY39" fmla="*/ 7972 h 1080286"/>
                <a:gd name="connsiteX40" fmla="*/ 5948 w 632337"/>
                <a:gd name="connsiteY40" fmla="*/ 169897 h 1080286"/>
                <a:gd name="connsiteX0" fmla="*/ 5948 w 632337"/>
                <a:gd name="connsiteY0" fmla="*/ 169897 h 1080286"/>
                <a:gd name="connsiteX1" fmla="*/ 1185 w 632337"/>
                <a:gd name="connsiteY1" fmla="*/ 1074772 h 1080286"/>
                <a:gd name="connsiteX2" fmla="*/ 601260 w 632337"/>
                <a:gd name="connsiteY2" fmla="*/ 1079535 h 1080286"/>
                <a:gd name="connsiteX3" fmla="*/ 553635 w 632337"/>
                <a:gd name="connsiteY3" fmla="*/ 1046197 h 1080286"/>
                <a:gd name="connsiteX4" fmla="*/ 615548 w 632337"/>
                <a:gd name="connsiteY4" fmla="*/ 1017622 h 1080286"/>
                <a:gd name="connsiteX5" fmla="*/ 577448 w 632337"/>
                <a:gd name="connsiteY5" fmla="*/ 989047 h 1080286"/>
                <a:gd name="connsiteX6" fmla="*/ 586973 w 632337"/>
                <a:gd name="connsiteY6" fmla="*/ 931897 h 1080286"/>
                <a:gd name="connsiteX7" fmla="*/ 625073 w 632337"/>
                <a:gd name="connsiteY7" fmla="*/ 889035 h 1080286"/>
                <a:gd name="connsiteX8" fmla="*/ 586973 w 632337"/>
                <a:gd name="connsiteY8" fmla="*/ 860460 h 1080286"/>
                <a:gd name="connsiteX9" fmla="*/ 529823 w 632337"/>
                <a:gd name="connsiteY9" fmla="*/ 812835 h 1080286"/>
                <a:gd name="connsiteX10" fmla="*/ 520298 w 632337"/>
                <a:gd name="connsiteY10" fmla="*/ 693772 h 1080286"/>
                <a:gd name="connsiteX11" fmla="*/ 591735 w 632337"/>
                <a:gd name="connsiteY11" fmla="*/ 708060 h 1080286"/>
                <a:gd name="connsiteX12" fmla="*/ 610785 w 632337"/>
                <a:gd name="connsiteY12" fmla="*/ 693772 h 1080286"/>
                <a:gd name="connsiteX13" fmla="*/ 606023 w 632337"/>
                <a:gd name="connsiteY13" fmla="*/ 665197 h 1080286"/>
                <a:gd name="connsiteX14" fmla="*/ 515535 w 632337"/>
                <a:gd name="connsiteY14" fmla="*/ 655672 h 1080286"/>
                <a:gd name="connsiteX15" fmla="*/ 482198 w 632337"/>
                <a:gd name="connsiteY15" fmla="*/ 584235 h 1080286"/>
                <a:gd name="connsiteX16" fmla="*/ 558398 w 632337"/>
                <a:gd name="connsiteY16" fmla="*/ 584235 h 1080286"/>
                <a:gd name="connsiteX17" fmla="*/ 527440 w 632337"/>
                <a:gd name="connsiteY17" fmla="*/ 565185 h 1080286"/>
                <a:gd name="connsiteX18" fmla="*/ 494104 w 632337"/>
                <a:gd name="connsiteY18" fmla="*/ 555660 h 1080286"/>
                <a:gd name="connsiteX19" fmla="*/ 515535 w 632337"/>
                <a:gd name="connsiteY19" fmla="*/ 536610 h 1080286"/>
                <a:gd name="connsiteX20" fmla="*/ 548873 w 632337"/>
                <a:gd name="connsiteY20" fmla="*/ 550897 h 1080286"/>
                <a:gd name="connsiteX21" fmla="*/ 558398 w 632337"/>
                <a:gd name="connsiteY21" fmla="*/ 541372 h 1080286"/>
                <a:gd name="connsiteX22" fmla="*/ 539348 w 632337"/>
                <a:gd name="connsiteY22" fmla="*/ 522322 h 1080286"/>
                <a:gd name="connsiteX23" fmla="*/ 563160 w 632337"/>
                <a:gd name="connsiteY23" fmla="*/ 488985 h 1080286"/>
                <a:gd name="connsiteX24" fmla="*/ 591735 w 632337"/>
                <a:gd name="connsiteY24" fmla="*/ 488985 h 1080286"/>
                <a:gd name="connsiteX25" fmla="*/ 577448 w 632337"/>
                <a:gd name="connsiteY25" fmla="*/ 455647 h 1080286"/>
                <a:gd name="connsiteX26" fmla="*/ 482198 w 632337"/>
                <a:gd name="connsiteY26" fmla="*/ 460410 h 1080286"/>
                <a:gd name="connsiteX27" fmla="*/ 477435 w 632337"/>
                <a:gd name="connsiteY27" fmla="*/ 422310 h 1080286"/>
                <a:gd name="connsiteX28" fmla="*/ 486960 w 632337"/>
                <a:gd name="connsiteY28" fmla="*/ 403260 h 1080286"/>
                <a:gd name="connsiteX29" fmla="*/ 586973 w 632337"/>
                <a:gd name="connsiteY29" fmla="*/ 393735 h 1080286"/>
                <a:gd name="connsiteX30" fmla="*/ 601260 w 632337"/>
                <a:gd name="connsiteY30" fmla="*/ 346110 h 1080286"/>
                <a:gd name="connsiteX31" fmla="*/ 491722 w 632337"/>
                <a:gd name="connsiteY31" fmla="*/ 331823 h 1080286"/>
                <a:gd name="connsiteX32" fmla="*/ 477435 w 632337"/>
                <a:gd name="connsiteY32" fmla="*/ 65122 h 1080286"/>
                <a:gd name="connsiteX33" fmla="*/ 358373 w 632337"/>
                <a:gd name="connsiteY33" fmla="*/ 69885 h 1080286"/>
                <a:gd name="connsiteX34" fmla="*/ 229785 w 632337"/>
                <a:gd name="connsiteY34" fmla="*/ 55597 h 1080286"/>
                <a:gd name="connsiteX35" fmla="*/ 172635 w 632337"/>
                <a:gd name="connsiteY35" fmla="*/ 50835 h 1080286"/>
                <a:gd name="connsiteX36" fmla="*/ 115485 w 632337"/>
                <a:gd name="connsiteY36" fmla="*/ 46072 h 1080286"/>
                <a:gd name="connsiteX37" fmla="*/ 10710 w 632337"/>
                <a:gd name="connsiteY37" fmla="*/ 46072 h 1080286"/>
                <a:gd name="connsiteX38" fmla="*/ 5948 w 632337"/>
                <a:gd name="connsiteY38" fmla="*/ 27022 h 1080286"/>
                <a:gd name="connsiteX39" fmla="*/ 10710 w 632337"/>
                <a:gd name="connsiteY39" fmla="*/ 7972 h 1080286"/>
                <a:gd name="connsiteX40" fmla="*/ 5948 w 632337"/>
                <a:gd name="connsiteY40" fmla="*/ 169897 h 1080286"/>
                <a:gd name="connsiteX0" fmla="*/ 5948 w 632337"/>
                <a:gd name="connsiteY0" fmla="*/ 169897 h 1080286"/>
                <a:gd name="connsiteX1" fmla="*/ 1185 w 632337"/>
                <a:gd name="connsiteY1" fmla="*/ 1074772 h 1080286"/>
                <a:gd name="connsiteX2" fmla="*/ 601260 w 632337"/>
                <a:gd name="connsiteY2" fmla="*/ 1079535 h 1080286"/>
                <a:gd name="connsiteX3" fmla="*/ 553635 w 632337"/>
                <a:gd name="connsiteY3" fmla="*/ 1046197 h 1080286"/>
                <a:gd name="connsiteX4" fmla="*/ 615548 w 632337"/>
                <a:gd name="connsiteY4" fmla="*/ 1017622 h 1080286"/>
                <a:gd name="connsiteX5" fmla="*/ 577448 w 632337"/>
                <a:gd name="connsiteY5" fmla="*/ 989047 h 1080286"/>
                <a:gd name="connsiteX6" fmla="*/ 586973 w 632337"/>
                <a:gd name="connsiteY6" fmla="*/ 931897 h 1080286"/>
                <a:gd name="connsiteX7" fmla="*/ 625073 w 632337"/>
                <a:gd name="connsiteY7" fmla="*/ 889035 h 1080286"/>
                <a:gd name="connsiteX8" fmla="*/ 586973 w 632337"/>
                <a:gd name="connsiteY8" fmla="*/ 860460 h 1080286"/>
                <a:gd name="connsiteX9" fmla="*/ 529823 w 632337"/>
                <a:gd name="connsiteY9" fmla="*/ 812835 h 1080286"/>
                <a:gd name="connsiteX10" fmla="*/ 520298 w 632337"/>
                <a:gd name="connsiteY10" fmla="*/ 693772 h 1080286"/>
                <a:gd name="connsiteX11" fmla="*/ 591735 w 632337"/>
                <a:gd name="connsiteY11" fmla="*/ 708060 h 1080286"/>
                <a:gd name="connsiteX12" fmla="*/ 610785 w 632337"/>
                <a:gd name="connsiteY12" fmla="*/ 693772 h 1080286"/>
                <a:gd name="connsiteX13" fmla="*/ 606023 w 632337"/>
                <a:gd name="connsiteY13" fmla="*/ 665197 h 1080286"/>
                <a:gd name="connsiteX14" fmla="*/ 515535 w 632337"/>
                <a:gd name="connsiteY14" fmla="*/ 655672 h 1080286"/>
                <a:gd name="connsiteX15" fmla="*/ 482198 w 632337"/>
                <a:gd name="connsiteY15" fmla="*/ 584235 h 1080286"/>
                <a:gd name="connsiteX16" fmla="*/ 558398 w 632337"/>
                <a:gd name="connsiteY16" fmla="*/ 584235 h 1080286"/>
                <a:gd name="connsiteX17" fmla="*/ 527440 w 632337"/>
                <a:gd name="connsiteY17" fmla="*/ 565185 h 1080286"/>
                <a:gd name="connsiteX18" fmla="*/ 508392 w 632337"/>
                <a:gd name="connsiteY18" fmla="*/ 553279 h 1080286"/>
                <a:gd name="connsiteX19" fmla="*/ 515535 w 632337"/>
                <a:gd name="connsiteY19" fmla="*/ 536610 h 1080286"/>
                <a:gd name="connsiteX20" fmla="*/ 548873 w 632337"/>
                <a:gd name="connsiteY20" fmla="*/ 550897 h 1080286"/>
                <a:gd name="connsiteX21" fmla="*/ 558398 w 632337"/>
                <a:gd name="connsiteY21" fmla="*/ 541372 h 1080286"/>
                <a:gd name="connsiteX22" fmla="*/ 539348 w 632337"/>
                <a:gd name="connsiteY22" fmla="*/ 522322 h 1080286"/>
                <a:gd name="connsiteX23" fmla="*/ 563160 w 632337"/>
                <a:gd name="connsiteY23" fmla="*/ 488985 h 1080286"/>
                <a:gd name="connsiteX24" fmla="*/ 591735 w 632337"/>
                <a:gd name="connsiteY24" fmla="*/ 488985 h 1080286"/>
                <a:gd name="connsiteX25" fmla="*/ 577448 w 632337"/>
                <a:gd name="connsiteY25" fmla="*/ 455647 h 1080286"/>
                <a:gd name="connsiteX26" fmla="*/ 482198 w 632337"/>
                <a:gd name="connsiteY26" fmla="*/ 460410 h 1080286"/>
                <a:gd name="connsiteX27" fmla="*/ 477435 w 632337"/>
                <a:gd name="connsiteY27" fmla="*/ 422310 h 1080286"/>
                <a:gd name="connsiteX28" fmla="*/ 486960 w 632337"/>
                <a:gd name="connsiteY28" fmla="*/ 403260 h 1080286"/>
                <a:gd name="connsiteX29" fmla="*/ 586973 w 632337"/>
                <a:gd name="connsiteY29" fmla="*/ 393735 h 1080286"/>
                <a:gd name="connsiteX30" fmla="*/ 601260 w 632337"/>
                <a:gd name="connsiteY30" fmla="*/ 346110 h 1080286"/>
                <a:gd name="connsiteX31" fmla="*/ 491722 w 632337"/>
                <a:gd name="connsiteY31" fmla="*/ 331823 h 1080286"/>
                <a:gd name="connsiteX32" fmla="*/ 477435 w 632337"/>
                <a:gd name="connsiteY32" fmla="*/ 65122 h 1080286"/>
                <a:gd name="connsiteX33" fmla="*/ 358373 w 632337"/>
                <a:gd name="connsiteY33" fmla="*/ 69885 h 1080286"/>
                <a:gd name="connsiteX34" fmla="*/ 229785 w 632337"/>
                <a:gd name="connsiteY34" fmla="*/ 55597 h 1080286"/>
                <a:gd name="connsiteX35" fmla="*/ 172635 w 632337"/>
                <a:gd name="connsiteY35" fmla="*/ 50835 h 1080286"/>
                <a:gd name="connsiteX36" fmla="*/ 115485 w 632337"/>
                <a:gd name="connsiteY36" fmla="*/ 46072 h 1080286"/>
                <a:gd name="connsiteX37" fmla="*/ 10710 w 632337"/>
                <a:gd name="connsiteY37" fmla="*/ 46072 h 1080286"/>
                <a:gd name="connsiteX38" fmla="*/ 5948 w 632337"/>
                <a:gd name="connsiteY38" fmla="*/ 27022 h 1080286"/>
                <a:gd name="connsiteX39" fmla="*/ 10710 w 632337"/>
                <a:gd name="connsiteY39" fmla="*/ 7972 h 1080286"/>
                <a:gd name="connsiteX40" fmla="*/ 5948 w 632337"/>
                <a:gd name="connsiteY40" fmla="*/ 169897 h 10802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32337" h="1080286">
                  <a:moveTo>
                    <a:pt x="5948" y="169897"/>
                  </a:moveTo>
                  <a:cubicBezTo>
                    <a:pt x="4360" y="347697"/>
                    <a:pt x="-2784" y="1085091"/>
                    <a:pt x="1185" y="1074772"/>
                  </a:cubicBezTo>
                  <a:cubicBezTo>
                    <a:pt x="5154" y="1064453"/>
                    <a:pt x="509185" y="1084297"/>
                    <a:pt x="601260" y="1079535"/>
                  </a:cubicBezTo>
                  <a:cubicBezTo>
                    <a:pt x="693335" y="1074773"/>
                    <a:pt x="551254" y="1056516"/>
                    <a:pt x="553635" y="1046197"/>
                  </a:cubicBezTo>
                  <a:cubicBezTo>
                    <a:pt x="556016" y="1035878"/>
                    <a:pt x="611579" y="1027147"/>
                    <a:pt x="615548" y="1017622"/>
                  </a:cubicBezTo>
                  <a:cubicBezTo>
                    <a:pt x="619517" y="1008097"/>
                    <a:pt x="582211" y="1003335"/>
                    <a:pt x="577448" y="989047"/>
                  </a:cubicBezTo>
                  <a:cubicBezTo>
                    <a:pt x="572685" y="974759"/>
                    <a:pt x="579036" y="948566"/>
                    <a:pt x="586973" y="931897"/>
                  </a:cubicBezTo>
                  <a:cubicBezTo>
                    <a:pt x="594910" y="915228"/>
                    <a:pt x="625073" y="900941"/>
                    <a:pt x="625073" y="889035"/>
                  </a:cubicBezTo>
                  <a:cubicBezTo>
                    <a:pt x="625073" y="877129"/>
                    <a:pt x="602848" y="873160"/>
                    <a:pt x="586973" y="860460"/>
                  </a:cubicBezTo>
                  <a:cubicBezTo>
                    <a:pt x="571098" y="847760"/>
                    <a:pt x="540935" y="840616"/>
                    <a:pt x="529823" y="812835"/>
                  </a:cubicBezTo>
                  <a:cubicBezTo>
                    <a:pt x="518711" y="785054"/>
                    <a:pt x="509979" y="711234"/>
                    <a:pt x="520298" y="693772"/>
                  </a:cubicBezTo>
                  <a:cubicBezTo>
                    <a:pt x="530617" y="676310"/>
                    <a:pt x="576654" y="708060"/>
                    <a:pt x="591735" y="708060"/>
                  </a:cubicBezTo>
                  <a:cubicBezTo>
                    <a:pt x="606816" y="708060"/>
                    <a:pt x="608404" y="700916"/>
                    <a:pt x="610785" y="693772"/>
                  </a:cubicBezTo>
                  <a:cubicBezTo>
                    <a:pt x="613166" y="686628"/>
                    <a:pt x="621898" y="671547"/>
                    <a:pt x="606023" y="665197"/>
                  </a:cubicBezTo>
                  <a:cubicBezTo>
                    <a:pt x="590148" y="658847"/>
                    <a:pt x="536172" y="669166"/>
                    <a:pt x="515535" y="655672"/>
                  </a:cubicBezTo>
                  <a:cubicBezTo>
                    <a:pt x="494898" y="642178"/>
                    <a:pt x="475054" y="596141"/>
                    <a:pt x="482198" y="584235"/>
                  </a:cubicBezTo>
                  <a:cubicBezTo>
                    <a:pt x="489342" y="572329"/>
                    <a:pt x="550858" y="587410"/>
                    <a:pt x="558398" y="584235"/>
                  </a:cubicBezTo>
                  <a:cubicBezTo>
                    <a:pt x="565938" y="581060"/>
                    <a:pt x="535774" y="570344"/>
                    <a:pt x="527440" y="565185"/>
                  </a:cubicBezTo>
                  <a:cubicBezTo>
                    <a:pt x="519106" y="560026"/>
                    <a:pt x="510376" y="558042"/>
                    <a:pt x="508392" y="553279"/>
                  </a:cubicBezTo>
                  <a:cubicBezTo>
                    <a:pt x="506408" y="548517"/>
                    <a:pt x="508788" y="537007"/>
                    <a:pt x="515535" y="536610"/>
                  </a:cubicBezTo>
                  <a:cubicBezTo>
                    <a:pt x="522282" y="536213"/>
                    <a:pt x="541729" y="550103"/>
                    <a:pt x="548873" y="550897"/>
                  </a:cubicBezTo>
                  <a:cubicBezTo>
                    <a:pt x="556017" y="551691"/>
                    <a:pt x="559985" y="546134"/>
                    <a:pt x="558398" y="541372"/>
                  </a:cubicBezTo>
                  <a:cubicBezTo>
                    <a:pt x="556811" y="536610"/>
                    <a:pt x="538554" y="531053"/>
                    <a:pt x="539348" y="522322"/>
                  </a:cubicBezTo>
                  <a:cubicBezTo>
                    <a:pt x="540142" y="513591"/>
                    <a:pt x="554429" y="494541"/>
                    <a:pt x="563160" y="488985"/>
                  </a:cubicBezTo>
                  <a:cubicBezTo>
                    <a:pt x="571891" y="483429"/>
                    <a:pt x="589354" y="494541"/>
                    <a:pt x="591735" y="488985"/>
                  </a:cubicBezTo>
                  <a:cubicBezTo>
                    <a:pt x="594116" y="483429"/>
                    <a:pt x="595704" y="460409"/>
                    <a:pt x="577448" y="455647"/>
                  </a:cubicBezTo>
                  <a:cubicBezTo>
                    <a:pt x="559192" y="450885"/>
                    <a:pt x="498867" y="465966"/>
                    <a:pt x="482198" y="460410"/>
                  </a:cubicBezTo>
                  <a:cubicBezTo>
                    <a:pt x="465529" y="454854"/>
                    <a:pt x="476641" y="431835"/>
                    <a:pt x="477435" y="422310"/>
                  </a:cubicBezTo>
                  <a:cubicBezTo>
                    <a:pt x="478229" y="412785"/>
                    <a:pt x="468704" y="408022"/>
                    <a:pt x="486960" y="403260"/>
                  </a:cubicBezTo>
                  <a:cubicBezTo>
                    <a:pt x="505216" y="398498"/>
                    <a:pt x="567923" y="403260"/>
                    <a:pt x="586973" y="393735"/>
                  </a:cubicBezTo>
                  <a:cubicBezTo>
                    <a:pt x="606023" y="384210"/>
                    <a:pt x="617135" y="356429"/>
                    <a:pt x="601260" y="346110"/>
                  </a:cubicBezTo>
                  <a:cubicBezTo>
                    <a:pt x="585385" y="335791"/>
                    <a:pt x="483785" y="378654"/>
                    <a:pt x="491722" y="331823"/>
                  </a:cubicBezTo>
                  <a:cubicBezTo>
                    <a:pt x="499659" y="284992"/>
                    <a:pt x="499660" y="108778"/>
                    <a:pt x="477435" y="65122"/>
                  </a:cubicBezTo>
                  <a:cubicBezTo>
                    <a:pt x="455210" y="21466"/>
                    <a:pt x="399648" y="71472"/>
                    <a:pt x="358373" y="69885"/>
                  </a:cubicBezTo>
                  <a:cubicBezTo>
                    <a:pt x="317098" y="68298"/>
                    <a:pt x="260741" y="58772"/>
                    <a:pt x="229785" y="55597"/>
                  </a:cubicBezTo>
                  <a:cubicBezTo>
                    <a:pt x="198829" y="52422"/>
                    <a:pt x="172635" y="50835"/>
                    <a:pt x="172635" y="50835"/>
                  </a:cubicBezTo>
                  <a:cubicBezTo>
                    <a:pt x="153585" y="49248"/>
                    <a:pt x="142472" y="46866"/>
                    <a:pt x="115485" y="46072"/>
                  </a:cubicBezTo>
                  <a:cubicBezTo>
                    <a:pt x="88498" y="45278"/>
                    <a:pt x="28966" y="49247"/>
                    <a:pt x="10710" y="46072"/>
                  </a:cubicBezTo>
                  <a:cubicBezTo>
                    <a:pt x="-7546" y="42897"/>
                    <a:pt x="5948" y="33372"/>
                    <a:pt x="5948" y="27022"/>
                  </a:cubicBezTo>
                  <a:cubicBezTo>
                    <a:pt x="5948" y="20672"/>
                    <a:pt x="10710" y="-15840"/>
                    <a:pt x="10710" y="7972"/>
                  </a:cubicBezTo>
                  <a:cubicBezTo>
                    <a:pt x="10710" y="31784"/>
                    <a:pt x="7536" y="-7903"/>
                    <a:pt x="5948" y="169897"/>
                  </a:cubicBezTo>
                  <a:close/>
                </a:path>
              </a:pathLst>
            </a:cu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grpSp>
          <p:nvGrpSpPr>
            <p:cNvPr id="23588" name="그룹 86"/>
            <p:cNvGrpSpPr>
              <a:grpSpLocks/>
            </p:cNvGrpSpPr>
            <p:nvPr/>
          </p:nvGrpSpPr>
          <p:grpSpPr bwMode="auto">
            <a:xfrm>
              <a:off x="3824387" y="2634808"/>
              <a:ext cx="2700242" cy="2821931"/>
              <a:chOff x="2075462" y="1299268"/>
              <a:chExt cx="3372232" cy="3572836"/>
            </a:xfrm>
          </p:grpSpPr>
          <p:sp>
            <p:nvSpPr>
              <p:cNvPr id="88" name="직사각형 87"/>
              <p:cNvSpPr/>
              <p:nvPr/>
            </p:nvSpPr>
            <p:spPr>
              <a:xfrm>
                <a:off x="2121930" y="1299268"/>
                <a:ext cx="3276920" cy="2825260"/>
              </a:xfrm>
              <a:prstGeom prst="rect">
                <a:avLst/>
              </a:pr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89" name="직사각형 88"/>
              <p:cNvSpPr/>
              <p:nvPr/>
            </p:nvSpPr>
            <p:spPr>
              <a:xfrm>
                <a:off x="2075462" y="3452621"/>
                <a:ext cx="3372232" cy="1419483"/>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7" eaLnBrk="1" fontAlgn="auto" latinLnBrk="1" hangingPunct="1">
                  <a:spcBef>
                    <a:spcPts val="0"/>
                  </a:spcBef>
                  <a:spcAft>
                    <a:spcPts val="0"/>
                  </a:spcAft>
                  <a:defRPr/>
                </a:pPr>
                <a:r>
                  <a:rPr lang="en-US" altLang="ko-KR" sz="900" b="1" dirty="0"/>
                  <a:t>The contacts between </a:t>
                </a:r>
                <a:r>
                  <a:rPr lang="en-US" altLang="ko-KR" sz="900" b="1" dirty="0" err="1"/>
                  <a:t>LMg</a:t>
                </a:r>
                <a:r>
                  <a:rPr lang="en-US" altLang="ko-KR" sz="900" b="1" dirty="0"/>
                  <a:t> and </a:t>
                </a:r>
                <a:r>
                  <a:rPr lang="en-US" altLang="ko-KR" sz="900" b="1" dirty="0" err="1"/>
                  <a:t>Sng</a:t>
                </a:r>
                <a:r>
                  <a:rPr lang="en-US" altLang="ko-KR" sz="900" b="1" dirty="0"/>
                  <a:t> are mostly undulating. </a:t>
                </a:r>
                <a:r>
                  <a:rPr lang="en-US" altLang="ko-KR" sz="900" b="1" dirty="0" err="1"/>
                  <a:t>Sng</a:t>
                </a:r>
                <a:r>
                  <a:rPr lang="en-US" altLang="ko-KR" sz="900" b="1" dirty="0"/>
                  <a:t> exhibits many pre-</a:t>
                </a:r>
                <a:r>
                  <a:rPr lang="en-US" altLang="ko-KR" sz="900" b="1" dirty="0" err="1"/>
                  <a:t>compactional</a:t>
                </a:r>
                <a:r>
                  <a:rPr lang="en-US" altLang="ko-KR" sz="900" b="1" dirty="0"/>
                  <a:t> calcareous nodules with oval shape, aligned parallel to the bedding surface, and nodules with diameters ranging from 5 cm to less than 15 cm. This unit is grayish black throughout.</a:t>
                </a:r>
              </a:p>
            </p:txBody>
          </p:sp>
        </p:grpSp>
      </p:grpSp>
      <p:sp>
        <p:nvSpPr>
          <p:cNvPr id="22" name="TextBox 21"/>
          <p:cNvSpPr txBox="1"/>
          <p:nvPr/>
        </p:nvSpPr>
        <p:spPr>
          <a:xfrm>
            <a:off x="3861498" y="868846"/>
            <a:ext cx="5270500" cy="707886"/>
          </a:xfrm>
          <a:prstGeom prst="rect">
            <a:avLst/>
          </a:prstGeom>
          <a:noFill/>
        </p:spPr>
        <p:txBody>
          <a:bodyPr wrap="square" rtlCol="0">
            <a:spAutoFit/>
          </a:bodyPr>
          <a:lstStyle/>
          <a:p>
            <a:r>
              <a:rPr lang="en-US" altLang="ko-KR" sz="2000" dirty="0" smtClean="0">
                <a:ln>
                  <a:solidFill>
                    <a:schemeClr val="accent4"/>
                  </a:solidFill>
                </a:ln>
                <a:solidFill>
                  <a:schemeClr val="accent4"/>
                </a:solidFill>
              </a:rPr>
              <a:t>Black </a:t>
            </a:r>
            <a:r>
              <a:rPr lang="en-US" altLang="ko-KR" sz="2000" dirty="0">
                <a:ln>
                  <a:solidFill>
                    <a:schemeClr val="accent4"/>
                  </a:solidFill>
                </a:ln>
                <a:solidFill>
                  <a:schemeClr val="accent4"/>
                </a:solidFill>
              </a:rPr>
              <a:t>shale </a:t>
            </a:r>
            <a:r>
              <a:rPr lang="en-US" altLang="ko-KR" sz="2000" dirty="0" smtClean="0">
                <a:ln>
                  <a:solidFill>
                    <a:schemeClr val="accent4"/>
                  </a:solidFill>
                </a:ln>
                <a:solidFill>
                  <a:schemeClr val="accent4"/>
                </a:solidFill>
              </a:rPr>
              <a:t>starts </a:t>
            </a:r>
            <a:r>
              <a:rPr lang="en-US" altLang="ko-KR" sz="2000" dirty="0">
                <a:ln>
                  <a:solidFill>
                    <a:schemeClr val="accent4"/>
                  </a:solidFill>
                </a:ln>
                <a:solidFill>
                  <a:schemeClr val="accent4"/>
                </a:solidFill>
              </a:rPr>
              <a:t>to be deposited with thinly </a:t>
            </a:r>
            <a:r>
              <a:rPr lang="en-US" altLang="ko-KR" sz="2000" dirty="0" err="1">
                <a:ln>
                  <a:solidFill>
                    <a:schemeClr val="accent4"/>
                  </a:solidFill>
                </a:ln>
                <a:solidFill>
                  <a:schemeClr val="accent4"/>
                </a:solidFill>
              </a:rPr>
              <a:t>interbedded</a:t>
            </a:r>
            <a:r>
              <a:rPr lang="en-US" altLang="ko-KR" sz="2000" dirty="0">
                <a:ln>
                  <a:solidFill>
                    <a:schemeClr val="accent4"/>
                  </a:solidFill>
                </a:ln>
                <a:solidFill>
                  <a:schemeClr val="accent4"/>
                </a:solidFill>
              </a:rPr>
              <a:t> lime mudstones.</a:t>
            </a:r>
            <a:endParaRPr lang="ko-KR" altLang="en-US" sz="2000" dirty="0">
              <a:ln>
                <a:solidFill>
                  <a:schemeClr val="accent4"/>
                </a:solidFill>
              </a:ln>
              <a:solidFill>
                <a:schemeClr val="accent4"/>
              </a:solidFill>
            </a:endParaRPr>
          </a:p>
        </p:txBody>
      </p:sp>
    </p:spTree>
    <p:extLst>
      <p:ext uri="{BB962C8B-B14F-4D97-AF65-F5344CB8AC3E}">
        <p14:creationId xmlns:p14="http://schemas.microsoft.com/office/powerpoint/2010/main" val="364017803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내용 개체 틀 6"/>
          <p:cNvPicPr>
            <a:picLocks noChangeAspect="1"/>
          </p:cNvPicPr>
          <p:nvPr/>
        </p:nvPicPr>
        <p:blipFill>
          <a:blip r:embed="rId3">
            <a:extLst>
              <a:ext uri="{28A0092B-C50C-407E-A947-70E740481C1C}">
                <a14:useLocalDpi xmlns:a14="http://schemas.microsoft.com/office/drawing/2010/main" val="0"/>
              </a:ext>
            </a:extLst>
          </a:blip>
          <a:srcRect l="16986" t="9486" r="11801"/>
          <a:stretch>
            <a:fillRect/>
          </a:stretch>
        </p:blipFill>
        <p:spPr bwMode="auto">
          <a:xfrm>
            <a:off x="3871913" y="895350"/>
            <a:ext cx="5222875" cy="524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4" name="TextBox 27"/>
          <p:cNvSpPr txBox="1">
            <a:spLocks noChangeArrowheads="1"/>
          </p:cNvSpPr>
          <p:nvPr/>
        </p:nvSpPr>
        <p:spPr bwMode="auto">
          <a:xfrm>
            <a:off x="0" y="57150"/>
            <a:ext cx="588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Detailed outcrop survey</a:t>
            </a:r>
            <a:endParaRPr lang="ko-KR" altLang="en-US" sz="2400" b="1" dirty="0">
              <a:solidFill>
                <a:srgbClr val="FFC000"/>
              </a:solidFill>
            </a:endParaRPr>
          </a:p>
        </p:txBody>
      </p:sp>
      <p:pic>
        <p:nvPicPr>
          <p:cNvPr id="23555" name="그림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46075" y="623888"/>
            <a:ext cx="1263650" cy="623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8" name="직사각형 22"/>
          <p:cNvSpPr>
            <a:spLocks noChangeArrowheads="1"/>
          </p:cNvSpPr>
          <p:nvPr/>
        </p:nvSpPr>
        <p:spPr bwMode="auto">
          <a:xfrm>
            <a:off x="1244600" y="6431762"/>
            <a:ext cx="1636713" cy="23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Gray oolitic grainstone (Go)</a:t>
            </a:r>
          </a:p>
        </p:txBody>
      </p:sp>
      <p:sp>
        <p:nvSpPr>
          <p:cNvPr id="23559" name="직사각형 25"/>
          <p:cNvSpPr>
            <a:spLocks noChangeArrowheads="1"/>
          </p:cNvSpPr>
          <p:nvPr/>
        </p:nvSpPr>
        <p:spPr bwMode="auto">
          <a:xfrm>
            <a:off x="1244600" y="6223688"/>
            <a:ext cx="223520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Thickly laminated lime mudstone (LMt)</a:t>
            </a:r>
          </a:p>
        </p:txBody>
      </p:sp>
      <p:sp>
        <p:nvSpPr>
          <p:cNvPr id="23560" name="직사각형 42"/>
          <p:cNvSpPr>
            <a:spLocks noChangeArrowheads="1"/>
          </p:cNvSpPr>
          <p:nvPr/>
        </p:nvSpPr>
        <p:spPr bwMode="auto">
          <a:xfrm>
            <a:off x="1244600" y="5814045"/>
            <a:ext cx="1735138"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Bioturbated wackestone (Wb)</a:t>
            </a:r>
          </a:p>
        </p:txBody>
      </p:sp>
      <p:sp>
        <p:nvSpPr>
          <p:cNvPr id="23561" name="직사각형 53"/>
          <p:cNvSpPr>
            <a:spLocks noChangeArrowheads="1"/>
          </p:cNvSpPr>
          <p:nvPr/>
        </p:nvSpPr>
        <p:spPr bwMode="auto">
          <a:xfrm>
            <a:off x="1244600" y="5424970"/>
            <a:ext cx="1662113"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Brecciated wackestone(Wbr)</a:t>
            </a:r>
          </a:p>
        </p:txBody>
      </p:sp>
      <p:sp>
        <p:nvSpPr>
          <p:cNvPr id="23562" name="직사각형 54"/>
          <p:cNvSpPr>
            <a:spLocks noChangeArrowheads="1"/>
          </p:cNvSpPr>
          <p:nvPr/>
        </p:nvSpPr>
        <p:spPr bwMode="auto">
          <a:xfrm>
            <a:off x="1244600" y="5148745"/>
            <a:ext cx="185737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Laminated lime mudstone (LMl)</a:t>
            </a:r>
          </a:p>
        </p:txBody>
      </p:sp>
      <p:sp>
        <p:nvSpPr>
          <p:cNvPr id="23563" name="직사각형 55"/>
          <p:cNvSpPr>
            <a:spLocks noChangeArrowheads="1"/>
          </p:cNvSpPr>
          <p:nvPr/>
        </p:nvSpPr>
        <p:spPr bwMode="auto">
          <a:xfrm>
            <a:off x="1244600" y="4565924"/>
            <a:ext cx="1379538"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Oolitic grainstone (Go)</a:t>
            </a:r>
          </a:p>
        </p:txBody>
      </p:sp>
      <p:sp>
        <p:nvSpPr>
          <p:cNvPr id="23564" name="직사각형 56"/>
          <p:cNvSpPr>
            <a:spLocks noChangeArrowheads="1"/>
          </p:cNvSpPr>
          <p:nvPr/>
        </p:nvSpPr>
        <p:spPr bwMode="auto">
          <a:xfrm>
            <a:off x="1079500" y="3970335"/>
            <a:ext cx="1590675"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Gray lime mudstone (LMg)</a:t>
            </a:r>
          </a:p>
        </p:txBody>
      </p:sp>
      <p:sp>
        <p:nvSpPr>
          <p:cNvPr id="23565" name="직사각형 57"/>
          <p:cNvSpPr>
            <a:spLocks noChangeArrowheads="1"/>
          </p:cNvSpPr>
          <p:nvPr/>
        </p:nvSpPr>
        <p:spPr bwMode="auto">
          <a:xfrm>
            <a:off x="973138" y="3306071"/>
            <a:ext cx="2382837" cy="23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Nodule bearing grayish black shale (Sng) </a:t>
            </a:r>
          </a:p>
        </p:txBody>
      </p:sp>
      <p:sp>
        <p:nvSpPr>
          <p:cNvPr id="23566" name="직사각형 58"/>
          <p:cNvSpPr>
            <a:spLocks noChangeArrowheads="1"/>
          </p:cNvSpPr>
          <p:nvPr/>
        </p:nvSpPr>
        <p:spPr bwMode="auto">
          <a:xfrm>
            <a:off x="944563" y="2705583"/>
            <a:ext cx="2401887"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Dark gray homogeneous mudstone (Mhd)</a:t>
            </a:r>
          </a:p>
        </p:txBody>
      </p:sp>
      <p:sp>
        <p:nvSpPr>
          <p:cNvPr id="23567" name="직사각형 59"/>
          <p:cNvSpPr>
            <a:spLocks noChangeArrowheads="1"/>
          </p:cNvSpPr>
          <p:nvPr/>
        </p:nvSpPr>
        <p:spPr bwMode="auto">
          <a:xfrm>
            <a:off x="1060450" y="1962355"/>
            <a:ext cx="4572000" cy="23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Light olive gray homogeneous mudstone (Mhl)</a:t>
            </a:r>
          </a:p>
        </p:txBody>
      </p:sp>
      <p:sp>
        <p:nvSpPr>
          <p:cNvPr id="23568" name="직사각형 60"/>
          <p:cNvSpPr>
            <a:spLocks noChangeArrowheads="1"/>
          </p:cNvSpPr>
          <p:nvPr/>
        </p:nvSpPr>
        <p:spPr bwMode="auto">
          <a:xfrm>
            <a:off x="1079500" y="1428473"/>
            <a:ext cx="1554163"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Laminated calcisiltite (CZl)</a:t>
            </a:r>
          </a:p>
        </p:txBody>
      </p:sp>
      <p:sp>
        <p:nvSpPr>
          <p:cNvPr id="23569" name="직사각형 61"/>
          <p:cNvSpPr>
            <a:spLocks noChangeArrowheads="1"/>
          </p:cNvSpPr>
          <p:nvPr/>
        </p:nvSpPr>
        <p:spPr bwMode="auto">
          <a:xfrm>
            <a:off x="1008063" y="917298"/>
            <a:ext cx="457200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Medium dark gray homogeneous mudstone (Mhm)</a:t>
            </a:r>
          </a:p>
        </p:txBody>
      </p:sp>
      <p:grpSp>
        <p:nvGrpSpPr>
          <p:cNvPr id="105" name="그룹 104"/>
          <p:cNvGrpSpPr>
            <a:grpSpLocks/>
          </p:cNvGrpSpPr>
          <p:nvPr/>
        </p:nvGrpSpPr>
        <p:grpSpPr bwMode="auto">
          <a:xfrm>
            <a:off x="406400" y="2354263"/>
            <a:ext cx="8745538" cy="3149600"/>
            <a:chOff x="406096" y="2355054"/>
            <a:chExt cx="8746495" cy="3149574"/>
          </a:xfrm>
        </p:grpSpPr>
        <p:sp>
          <p:nvSpPr>
            <p:cNvPr id="13" name="자유형 12"/>
            <p:cNvSpPr/>
            <p:nvPr/>
          </p:nvSpPr>
          <p:spPr>
            <a:xfrm>
              <a:off x="406096" y="2355054"/>
              <a:ext cx="460425" cy="744531"/>
            </a:xfrm>
            <a:custGeom>
              <a:avLst/>
              <a:gdLst>
                <a:gd name="connsiteX0" fmla="*/ 46482 w 536812"/>
                <a:gd name="connsiteY0" fmla="*/ 55914 h 865906"/>
                <a:gd name="connsiteX1" fmla="*/ 46482 w 536812"/>
                <a:gd name="connsiteY1" fmla="*/ 813152 h 865906"/>
                <a:gd name="connsiteX2" fmla="*/ 501300 w 536812"/>
                <a:gd name="connsiteY2" fmla="*/ 796483 h 865906"/>
                <a:gd name="connsiteX3" fmla="*/ 506063 w 536812"/>
                <a:gd name="connsiteY3" fmla="*/ 756002 h 865906"/>
                <a:gd name="connsiteX4" fmla="*/ 496538 w 536812"/>
                <a:gd name="connsiteY4" fmla="*/ 703614 h 865906"/>
                <a:gd name="connsiteX5" fmla="*/ 489394 w 536812"/>
                <a:gd name="connsiteY5" fmla="*/ 603602 h 865906"/>
                <a:gd name="connsiteX6" fmla="*/ 489394 w 536812"/>
                <a:gd name="connsiteY6" fmla="*/ 510733 h 865906"/>
                <a:gd name="connsiteX7" fmla="*/ 510825 w 536812"/>
                <a:gd name="connsiteY7" fmla="*/ 439296 h 865906"/>
                <a:gd name="connsiteX8" fmla="*/ 510825 w 536812"/>
                <a:gd name="connsiteY8" fmla="*/ 317852 h 865906"/>
                <a:gd name="connsiteX9" fmla="*/ 494157 w 536812"/>
                <a:gd name="connsiteY9" fmla="*/ 208314 h 865906"/>
                <a:gd name="connsiteX10" fmla="*/ 491775 w 536812"/>
                <a:gd name="connsiteY10" fmla="*/ 129733 h 865906"/>
                <a:gd name="connsiteX11" fmla="*/ 506063 w 536812"/>
                <a:gd name="connsiteY11" fmla="*/ 91633 h 865906"/>
                <a:gd name="connsiteX12" fmla="*/ 475107 w 536812"/>
                <a:gd name="connsiteY12" fmla="*/ 74964 h 865906"/>
                <a:gd name="connsiteX13" fmla="*/ 325088 w 536812"/>
                <a:gd name="connsiteY13" fmla="*/ 58296 h 865906"/>
                <a:gd name="connsiteX14" fmla="*/ 46482 w 536812"/>
                <a:gd name="connsiteY14" fmla="*/ 55914 h 865906"/>
                <a:gd name="connsiteX0" fmla="*/ 36794 w 527124"/>
                <a:gd name="connsiteY0" fmla="*/ 1943 h 811935"/>
                <a:gd name="connsiteX1" fmla="*/ 36794 w 527124"/>
                <a:gd name="connsiteY1" fmla="*/ 759181 h 811935"/>
                <a:gd name="connsiteX2" fmla="*/ 491612 w 527124"/>
                <a:gd name="connsiteY2" fmla="*/ 742512 h 811935"/>
                <a:gd name="connsiteX3" fmla="*/ 496375 w 527124"/>
                <a:gd name="connsiteY3" fmla="*/ 702031 h 811935"/>
                <a:gd name="connsiteX4" fmla="*/ 486850 w 527124"/>
                <a:gd name="connsiteY4" fmla="*/ 649643 h 811935"/>
                <a:gd name="connsiteX5" fmla="*/ 479706 w 527124"/>
                <a:gd name="connsiteY5" fmla="*/ 549631 h 811935"/>
                <a:gd name="connsiteX6" fmla="*/ 479706 w 527124"/>
                <a:gd name="connsiteY6" fmla="*/ 456762 h 811935"/>
                <a:gd name="connsiteX7" fmla="*/ 501137 w 527124"/>
                <a:gd name="connsiteY7" fmla="*/ 385325 h 811935"/>
                <a:gd name="connsiteX8" fmla="*/ 501137 w 527124"/>
                <a:gd name="connsiteY8" fmla="*/ 263881 h 811935"/>
                <a:gd name="connsiteX9" fmla="*/ 484469 w 527124"/>
                <a:gd name="connsiteY9" fmla="*/ 154343 h 811935"/>
                <a:gd name="connsiteX10" fmla="*/ 482087 w 527124"/>
                <a:gd name="connsiteY10" fmla="*/ 75762 h 811935"/>
                <a:gd name="connsiteX11" fmla="*/ 496375 w 527124"/>
                <a:gd name="connsiteY11" fmla="*/ 37662 h 811935"/>
                <a:gd name="connsiteX12" fmla="*/ 465419 w 527124"/>
                <a:gd name="connsiteY12" fmla="*/ 20993 h 811935"/>
                <a:gd name="connsiteX13" fmla="*/ 315400 w 527124"/>
                <a:gd name="connsiteY13" fmla="*/ 4325 h 811935"/>
                <a:gd name="connsiteX14" fmla="*/ 36794 w 527124"/>
                <a:gd name="connsiteY14" fmla="*/ 1943 h 811935"/>
                <a:gd name="connsiteX0" fmla="*/ 34499 w 524829"/>
                <a:gd name="connsiteY0" fmla="*/ 10 h 810002"/>
                <a:gd name="connsiteX1" fmla="*/ 34499 w 524829"/>
                <a:gd name="connsiteY1" fmla="*/ 757248 h 810002"/>
                <a:gd name="connsiteX2" fmla="*/ 489317 w 524829"/>
                <a:gd name="connsiteY2" fmla="*/ 740579 h 810002"/>
                <a:gd name="connsiteX3" fmla="*/ 494080 w 524829"/>
                <a:gd name="connsiteY3" fmla="*/ 700098 h 810002"/>
                <a:gd name="connsiteX4" fmla="*/ 484555 w 524829"/>
                <a:gd name="connsiteY4" fmla="*/ 647710 h 810002"/>
                <a:gd name="connsiteX5" fmla="*/ 477411 w 524829"/>
                <a:gd name="connsiteY5" fmla="*/ 547698 h 810002"/>
                <a:gd name="connsiteX6" fmla="*/ 477411 w 524829"/>
                <a:gd name="connsiteY6" fmla="*/ 454829 h 810002"/>
                <a:gd name="connsiteX7" fmla="*/ 498842 w 524829"/>
                <a:gd name="connsiteY7" fmla="*/ 383392 h 810002"/>
                <a:gd name="connsiteX8" fmla="*/ 498842 w 524829"/>
                <a:gd name="connsiteY8" fmla="*/ 261948 h 810002"/>
                <a:gd name="connsiteX9" fmla="*/ 482174 w 524829"/>
                <a:gd name="connsiteY9" fmla="*/ 152410 h 810002"/>
                <a:gd name="connsiteX10" fmla="*/ 479792 w 524829"/>
                <a:gd name="connsiteY10" fmla="*/ 73829 h 810002"/>
                <a:gd name="connsiteX11" fmla="*/ 494080 w 524829"/>
                <a:gd name="connsiteY11" fmla="*/ 35729 h 810002"/>
                <a:gd name="connsiteX12" fmla="*/ 463124 w 524829"/>
                <a:gd name="connsiteY12" fmla="*/ 19060 h 810002"/>
                <a:gd name="connsiteX13" fmla="*/ 313105 w 524829"/>
                <a:gd name="connsiteY13" fmla="*/ 2392 h 810002"/>
                <a:gd name="connsiteX14" fmla="*/ 34499 w 524829"/>
                <a:gd name="connsiteY14" fmla="*/ 10 h 810002"/>
                <a:gd name="connsiteX0" fmla="*/ 1122 w 491452"/>
                <a:gd name="connsiteY0" fmla="*/ 8 h 760881"/>
                <a:gd name="connsiteX1" fmla="*/ 1122 w 491452"/>
                <a:gd name="connsiteY1" fmla="*/ 757246 h 760881"/>
                <a:gd name="connsiteX2" fmla="*/ 455940 w 491452"/>
                <a:gd name="connsiteY2" fmla="*/ 740577 h 760881"/>
                <a:gd name="connsiteX3" fmla="*/ 460703 w 491452"/>
                <a:gd name="connsiteY3" fmla="*/ 700096 h 760881"/>
                <a:gd name="connsiteX4" fmla="*/ 451178 w 491452"/>
                <a:gd name="connsiteY4" fmla="*/ 647708 h 760881"/>
                <a:gd name="connsiteX5" fmla="*/ 444034 w 491452"/>
                <a:gd name="connsiteY5" fmla="*/ 547696 h 760881"/>
                <a:gd name="connsiteX6" fmla="*/ 444034 w 491452"/>
                <a:gd name="connsiteY6" fmla="*/ 454827 h 760881"/>
                <a:gd name="connsiteX7" fmla="*/ 465465 w 491452"/>
                <a:gd name="connsiteY7" fmla="*/ 383390 h 760881"/>
                <a:gd name="connsiteX8" fmla="*/ 465465 w 491452"/>
                <a:gd name="connsiteY8" fmla="*/ 261946 h 760881"/>
                <a:gd name="connsiteX9" fmla="*/ 448797 w 491452"/>
                <a:gd name="connsiteY9" fmla="*/ 152408 h 760881"/>
                <a:gd name="connsiteX10" fmla="*/ 446415 w 491452"/>
                <a:gd name="connsiteY10" fmla="*/ 73827 h 760881"/>
                <a:gd name="connsiteX11" fmla="*/ 460703 w 491452"/>
                <a:gd name="connsiteY11" fmla="*/ 35727 h 760881"/>
                <a:gd name="connsiteX12" fmla="*/ 429747 w 491452"/>
                <a:gd name="connsiteY12" fmla="*/ 19058 h 760881"/>
                <a:gd name="connsiteX13" fmla="*/ 279728 w 491452"/>
                <a:gd name="connsiteY13" fmla="*/ 2390 h 760881"/>
                <a:gd name="connsiteX14" fmla="*/ 1122 w 491452"/>
                <a:gd name="connsiteY14" fmla="*/ 8 h 760881"/>
                <a:gd name="connsiteX0" fmla="*/ 20033 w 510363"/>
                <a:gd name="connsiteY0" fmla="*/ 54503 h 800579"/>
                <a:gd name="connsiteX1" fmla="*/ 20033 w 510363"/>
                <a:gd name="connsiteY1" fmla="*/ 792691 h 800579"/>
                <a:gd name="connsiteX2" fmla="*/ 474851 w 510363"/>
                <a:gd name="connsiteY2" fmla="*/ 795072 h 800579"/>
                <a:gd name="connsiteX3" fmla="*/ 479614 w 510363"/>
                <a:gd name="connsiteY3" fmla="*/ 754591 h 800579"/>
                <a:gd name="connsiteX4" fmla="*/ 470089 w 510363"/>
                <a:gd name="connsiteY4" fmla="*/ 702203 h 800579"/>
                <a:gd name="connsiteX5" fmla="*/ 462945 w 510363"/>
                <a:gd name="connsiteY5" fmla="*/ 602191 h 800579"/>
                <a:gd name="connsiteX6" fmla="*/ 462945 w 510363"/>
                <a:gd name="connsiteY6" fmla="*/ 509322 h 800579"/>
                <a:gd name="connsiteX7" fmla="*/ 484376 w 510363"/>
                <a:gd name="connsiteY7" fmla="*/ 437885 h 800579"/>
                <a:gd name="connsiteX8" fmla="*/ 484376 w 510363"/>
                <a:gd name="connsiteY8" fmla="*/ 316441 h 800579"/>
                <a:gd name="connsiteX9" fmla="*/ 467708 w 510363"/>
                <a:gd name="connsiteY9" fmla="*/ 206903 h 800579"/>
                <a:gd name="connsiteX10" fmla="*/ 465326 w 510363"/>
                <a:gd name="connsiteY10" fmla="*/ 128322 h 800579"/>
                <a:gd name="connsiteX11" fmla="*/ 479614 w 510363"/>
                <a:gd name="connsiteY11" fmla="*/ 90222 h 800579"/>
                <a:gd name="connsiteX12" fmla="*/ 448658 w 510363"/>
                <a:gd name="connsiteY12" fmla="*/ 73553 h 800579"/>
                <a:gd name="connsiteX13" fmla="*/ 298639 w 510363"/>
                <a:gd name="connsiteY13" fmla="*/ 56885 h 800579"/>
                <a:gd name="connsiteX14" fmla="*/ 20033 w 510363"/>
                <a:gd name="connsiteY14" fmla="*/ 54503 h 800579"/>
                <a:gd name="connsiteX0" fmla="*/ 122 w 490452"/>
                <a:gd name="connsiteY0" fmla="*/ 2 h 746078"/>
                <a:gd name="connsiteX1" fmla="*/ 122 w 490452"/>
                <a:gd name="connsiteY1" fmla="*/ 738190 h 746078"/>
                <a:gd name="connsiteX2" fmla="*/ 454940 w 490452"/>
                <a:gd name="connsiteY2" fmla="*/ 740571 h 746078"/>
                <a:gd name="connsiteX3" fmla="*/ 459703 w 490452"/>
                <a:gd name="connsiteY3" fmla="*/ 700090 h 746078"/>
                <a:gd name="connsiteX4" fmla="*/ 450178 w 490452"/>
                <a:gd name="connsiteY4" fmla="*/ 647702 h 746078"/>
                <a:gd name="connsiteX5" fmla="*/ 443034 w 490452"/>
                <a:gd name="connsiteY5" fmla="*/ 547690 h 746078"/>
                <a:gd name="connsiteX6" fmla="*/ 443034 w 490452"/>
                <a:gd name="connsiteY6" fmla="*/ 454821 h 746078"/>
                <a:gd name="connsiteX7" fmla="*/ 464465 w 490452"/>
                <a:gd name="connsiteY7" fmla="*/ 383384 h 746078"/>
                <a:gd name="connsiteX8" fmla="*/ 464465 w 490452"/>
                <a:gd name="connsiteY8" fmla="*/ 261940 h 746078"/>
                <a:gd name="connsiteX9" fmla="*/ 447797 w 490452"/>
                <a:gd name="connsiteY9" fmla="*/ 152402 h 746078"/>
                <a:gd name="connsiteX10" fmla="*/ 445415 w 490452"/>
                <a:gd name="connsiteY10" fmla="*/ 73821 h 746078"/>
                <a:gd name="connsiteX11" fmla="*/ 459703 w 490452"/>
                <a:gd name="connsiteY11" fmla="*/ 35721 h 746078"/>
                <a:gd name="connsiteX12" fmla="*/ 428747 w 490452"/>
                <a:gd name="connsiteY12" fmla="*/ 19052 h 746078"/>
                <a:gd name="connsiteX13" fmla="*/ 278728 w 490452"/>
                <a:gd name="connsiteY13" fmla="*/ 2384 h 746078"/>
                <a:gd name="connsiteX14" fmla="*/ 122 w 490452"/>
                <a:gd name="connsiteY14" fmla="*/ 2 h 746078"/>
                <a:gd name="connsiteX0" fmla="*/ 122 w 466855"/>
                <a:gd name="connsiteY0" fmla="*/ 2 h 745230"/>
                <a:gd name="connsiteX1" fmla="*/ 122 w 466855"/>
                <a:gd name="connsiteY1" fmla="*/ 738190 h 745230"/>
                <a:gd name="connsiteX2" fmla="*/ 454940 w 466855"/>
                <a:gd name="connsiteY2" fmla="*/ 740571 h 745230"/>
                <a:gd name="connsiteX3" fmla="*/ 459703 w 466855"/>
                <a:gd name="connsiteY3" fmla="*/ 700090 h 745230"/>
                <a:gd name="connsiteX4" fmla="*/ 450178 w 466855"/>
                <a:gd name="connsiteY4" fmla="*/ 647702 h 745230"/>
                <a:gd name="connsiteX5" fmla="*/ 443034 w 466855"/>
                <a:gd name="connsiteY5" fmla="*/ 547690 h 745230"/>
                <a:gd name="connsiteX6" fmla="*/ 443034 w 466855"/>
                <a:gd name="connsiteY6" fmla="*/ 454821 h 745230"/>
                <a:gd name="connsiteX7" fmla="*/ 464465 w 466855"/>
                <a:gd name="connsiteY7" fmla="*/ 383384 h 745230"/>
                <a:gd name="connsiteX8" fmla="*/ 464465 w 466855"/>
                <a:gd name="connsiteY8" fmla="*/ 261940 h 745230"/>
                <a:gd name="connsiteX9" fmla="*/ 447797 w 466855"/>
                <a:gd name="connsiteY9" fmla="*/ 152402 h 745230"/>
                <a:gd name="connsiteX10" fmla="*/ 445415 w 466855"/>
                <a:gd name="connsiteY10" fmla="*/ 73821 h 745230"/>
                <a:gd name="connsiteX11" fmla="*/ 459703 w 466855"/>
                <a:gd name="connsiteY11" fmla="*/ 35721 h 745230"/>
                <a:gd name="connsiteX12" fmla="*/ 428747 w 466855"/>
                <a:gd name="connsiteY12" fmla="*/ 19052 h 745230"/>
                <a:gd name="connsiteX13" fmla="*/ 278728 w 466855"/>
                <a:gd name="connsiteY13" fmla="*/ 2384 h 745230"/>
                <a:gd name="connsiteX14" fmla="*/ 122 w 466855"/>
                <a:gd name="connsiteY14" fmla="*/ 2 h 745230"/>
                <a:gd name="connsiteX0" fmla="*/ 122 w 464755"/>
                <a:gd name="connsiteY0" fmla="*/ 2 h 745230"/>
                <a:gd name="connsiteX1" fmla="*/ 122 w 464755"/>
                <a:gd name="connsiteY1" fmla="*/ 738190 h 745230"/>
                <a:gd name="connsiteX2" fmla="*/ 454940 w 464755"/>
                <a:gd name="connsiteY2" fmla="*/ 740571 h 745230"/>
                <a:gd name="connsiteX3" fmla="*/ 459703 w 464755"/>
                <a:gd name="connsiteY3" fmla="*/ 700090 h 745230"/>
                <a:gd name="connsiteX4" fmla="*/ 450178 w 464755"/>
                <a:gd name="connsiteY4" fmla="*/ 647702 h 745230"/>
                <a:gd name="connsiteX5" fmla="*/ 443034 w 464755"/>
                <a:gd name="connsiteY5" fmla="*/ 547690 h 745230"/>
                <a:gd name="connsiteX6" fmla="*/ 443034 w 464755"/>
                <a:gd name="connsiteY6" fmla="*/ 454821 h 745230"/>
                <a:gd name="connsiteX7" fmla="*/ 464465 w 464755"/>
                <a:gd name="connsiteY7" fmla="*/ 383384 h 745230"/>
                <a:gd name="connsiteX8" fmla="*/ 454940 w 464755"/>
                <a:gd name="connsiteY8" fmla="*/ 276227 h 745230"/>
                <a:gd name="connsiteX9" fmla="*/ 447797 w 464755"/>
                <a:gd name="connsiteY9" fmla="*/ 152402 h 745230"/>
                <a:gd name="connsiteX10" fmla="*/ 445415 w 464755"/>
                <a:gd name="connsiteY10" fmla="*/ 73821 h 745230"/>
                <a:gd name="connsiteX11" fmla="*/ 459703 w 464755"/>
                <a:gd name="connsiteY11" fmla="*/ 35721 h 745230"/>
                <a:gd name="connsiteX12" fmla="*/ 428747 w 464755"/>
                <a:gd name="connsiteY12" fmla="*/ 19052 h 745230"/>
                <a:gd name="connsiteX13" fmla="*/ 278728 w 464755"/>
                <a:gd name="connsiteY13" fmla="*/ 2384 h 745230"/>
                <a:gd name="connsiteX14" fmla="*/ 122 w 464755"/>
                <a:gd name="connsiteY14" fmla="*/ 2 h 745230"/>
                <a:gd name="connsiteX0" fmla="*/ 122 w 460043"/>
                <a:gd name="connsiteY0" fmla="*/ 2 h 745230"/>
                <a:gd name="connsiteX1" fmla="*/ 122 w 460043"/>
                <a:gd name="connsiteY1" fmla="*/ 738190 h 745230"/>
                <a:gd name="connsiteX2" fmla="*/ 454940 w 460043"/>
                <a:gd name="connsiteY2" fmla="*/ 740571 h 745230"/>
                <a:gd name="connsiteX3" fmla="*/ 459703 w 460043"/>
                <a:gd name="connsiteY3" fmla="*/ 700090 h 745230"/>
                <a:gd name="connsiteX4" fmla="*/ 450178 w 460043"/>
                <a:gd name="connsiteY4" fmla="*/ 647702 h 745230"/>
                <a:gd name="connsiteX5" fmla="*/ 443034 w 460043"/>
                <a:gd name="connsiteY5" fmla="*/ 547690 h 745230"/>
                <a:gd name="connsiteX6" fmla="*/ 443034 w 460043"/>
                <a:gd name="connsiteY6" fmla="*/ 454821 h 745230"/>
                <a:gd name="connsiteX7" fmla="*/ 452558 w 460043"/>
                <a:gd name="connsiteY7" fmla="*/ 383384 h 745230"/>
                <a:gd name="connsiteX8" fmla="*/ 454940 w 460043"/>
                <a:gd name="connsiteY8" fmla="*/ 276227 h 745230"/>
                <a:gd name="connsiteX9" fmla="*/ 447797 w 460043"/>
                <a:gd name="connsiteY9" fmla="*/ 152402 h 745230"/>
                <a:gd name="connsiteX10" fmla="*/ 445415 w 460043"/>
                <a:gd name="connsiteY10" fmla="*/ 73821 h 745230"/>
                <a:gd name="connsiteX11" fmla="*/ 459703 w 460043"/>
                <a:gd name="connsiteY11" fmla="*/ 35721 h 745230"/>
                <a:gd name="connsiteX12" fmla="*/ 428747 w 460043"/>
                <a:gd name="connsiteY12" fmla="*/ 19052 h 745230"/>
                <a:gd name="connsiteX13" fmla="*/ 278728 w 460043"/>
                <a:gd name="connsiteY13" fmla="*/ 2384 h 745230"/>
                <a:gd name="connsiteX14" fmla="*/ 122 w 460043"/>
                <a:gd name="connsiteY14" fmla="*/ 2 h 74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0043" h="745230">
                  <a:moveTo>
                    <a:pt x="122" y="2"/>
                  </a:moveTo>
                  <a:cubicBezTo>
                    <a:pt x="6076" y="-1189"/>
                    <a:pt x="2901" y="726680"/>
                    <a:pt x="122" y="738190"/>
                  </a:cubicBezTo>
                  <a:cubicBezTo>
                    <a:pt x="-2657" y="749700"/>
                    <a:pt x="456925" y="744539"/>
                    <a:pt x="454940" y="740571"/>
                  </a:cubicBezTo>
                  <a:cubicBezTo>
                    <a:pt x="452955" y="736603"/>
                    <a:pt x="460497" y="715568"/>
                    <a:pt x="459703" y="700090"/>
                  </a:cubicBezTo>
                  <a:cubicBezTo>
                    <a:pt x="458909" y="684612"/>
                    <a:pt x="452956" y="673102"/>
                    <a:pt x="450178" y="647702"/>
                  </a:cubicBezTo>
                  <a:cubicBezTo>
                    <a:pt x="447400" y="622302"/>
                    <a:pt x="444225" y="579837"/>
                    <a:pt x="443034" y="547690"/>
                  </a:cubicBezTo>
                  <a:cubicBezTo>
                    <a:pt x="441843" y="515543"/>
                    <a:pt x="441447" y="482205"/>
                    <a:pt x="443034" y="454821"/>
                  </a:cubicBezTo>
                  <a:cubicBezTo>
                    <a:pt x="444621" y="427437"/>
                    <a:pt x="450574" y="413150"/>
                    <a:pt x="452558" y="383384"/>
                  </a:cubicBezTo>
                  <a:cubicBezTo>
                    <a:pt x="454542" y="353618"/>
                    <a:pt x="455733" y="314724"/>
                    <a:pt x="454940" y="276227"/>
                  </a:cubicBezTo>
                  <a:cubicBezTo>
                    <a:pt x="454147" y="237730"/>
                    <a:pt x="449385" y="186136"/>
                    <a:pt x="447797" y="152402"/>
                  </a:cubicBezTo>
                  <a:cubicBezTo>
                    <a:pt x="446209" y="118668"/>
                    <a:pt x="443431" y="93268"/>
                    <a:pt x="445415" y="73821"/>
                  </a:cubicBezTo>
                  <a:cubicBezTo>
                    <a:pt x="447399" y="54374"/>
                    <a:pt x="462481" y="44849"/>
                    <a:pt x="459703" y="35721"/>
                  </a:cubicBezTo>
                  <a:cubicBezTo>
                    <a:pt x="456925" y="26593"/>
                    <a:pt x="458910" y="24608"/>
                    <a:pt x="428747" y="19052"/>
                  </a:cubicBezTo>
                  <a:cubicBezTo>
                    <a:pt x="398585" y="13496"/>
                    <a:pt x="348975" y="5162"/>
                    <a:pt x="278728" y="2384"/>
                  </a:cubicBezTo>
                  <a:cubicBezTo>
                    <a:pt x="208481" y="-394"/>
                    <a:pt x="-5832" y="1193"/>
                    <a:pt x="122" y="2"/>
                  </a:cubicBezTo>
                  <a:close/>
                </a:path>
              </a:pathLst>
            </a:cu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grpSp>
          <p:nvGrpSpPr>
            <p:cNvPr id="23584" name="그룹 89"/>
            <p:cNvGrpSpPr>
              <a:grpSpLocks/>
            </p:cNvGrpSpPr>
            <p:nvPr/>
          </p:nvGrpSpPr>
          <p:grpSpPr bwMode="auto">
            <a:xfrm>
              <a:off x="6451957" y="2635188"/>
              <a:ext cx="2700634" cy="2869440"/>
              <a:chOff x="2074973" y="1299268"/>
              <a:chExt cx="3372721" cy="3632987"/>
            </a:xfrm>
          </p:grpSpPr>
          <p:sp>
            <p:nvSpPr>
              <p:cNvPr id="91" name="직사각형 90"/>
              <p:cNvSpPr/>
              <p:nvPr/>
            </p:nvSpPr>
            <p:spPr>
              <a:xfrm>
                <a:off x="2121930" y="1299268"/>
                <a:ext cx="3276920" cy="2825260"/>
              </a:xfrm>
              <a:prstGeom prst="rect">
                <a:avLst/>
              </a:pr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92" name="직사각형 91"/>
              <p:cNvSpPr/>
              <p:nvPr/>
            </p:nvSpPr>
            <p:spPr>
              <a:xfrm>
                <a:off x="2074974" y="3452961"/>
                <a:ext cx="3372720" cy="147929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7" eaLnBrk="1" fontAlgn="auto" latinLnBrk="1" hangingPunct="1">
                  <a:spcBef>
                    <a:spcPts val="0"/>
                  </a:spcBef>
                  <a:spcAft>
                    <a:spcPts val="0"/>
                  </a:spcAft>
                  <a:defRPr/>
                </a:pPr>
                <a:r>
                  <a:rPr lang="en-US" altLang="ko-KR" sz="900" b="1" dirty="0" err="1"/>
                  <a:t>Mhd</a:t>
                </a:r>
                <a:r>
                  <a:rPr lang="en-US" altLang="ko-KR" sz="900" b="1" dirty="0"/>
                  <a:t> is consisted of calcite, quartz, muscovite, chlorite, and orthoclase. The most matrix is composed of clay mineral but this </a:t>
                </a:r>
                <a:r>
                  <a:rPr lang="en-US" altLang="ko-KR" sz="900" b="1" dirty="0" err="1"/>
                  <a:t>Mhd</a:t>
                </a:r>
                <a:r>
                  <a:rPr lang="en-US" altLang="ko-KR" sz="900" b="1" dirty="0"/>
                  <a:t> also shows reaction of diluted acid slightly because of the calcite. The bed contains a few nodules within specific horizons and pyrite grains.</a:t>
                </a:r>
              </a:p>
            </p:txBody>
          </p:sp>
        </p:grpSp>
      </p:grpSp>
      <p:sp>
        <p:nvSpPr>
          <p:cNvPr id="22" name="TextBox 21"/>
          <p:cNvSpPr txBox="1"/>
          <p:nvPr/>
        </p:nvSpPr>
        <p:spPr>
          <a:xfrm>
            <a:off x="3873500" y="845922"/>
            <a:ext cx="5270500" cy="1015663"/>
          </a:xfrm>
          <a:prstGeom prst="rect">
            <a:avLst/>
          </a:prstGeom>
          <a:noFill/>
        </p:spPr>
        <p:txBody>
          <a:bodyPr wrap="square" rtlCol="0">
            <a:spAutoFit/>
          </a:bodyPr>
          <a:lstStyle/>
          <a:p>
            <a:r>
              <a:rPr lang="en-US" altLang="ko-KR" sz="2000" dirty="0">
                <a:ln>
                  <a:solidFill>
                    <a:schemeClr val="accent4"/>
                  </a:solidFill>
                </a:ln>
                <a:solidFill>
                  <a:schemeClr val="accent4"/>
                </a:solidFill>
              </a:rPr>
              <a:t>And relatively thick and homogeneous mudstone is deposited and the color of this mudstone </a:t>
            </a:r>
            <a:r>
              <a:rPr lang="en-US" altLang="ko-KR" sz="2000" dirty="0" smtClean="0">
                <a:ln>
                  <a:solidFill>
                    <a:schemeClr val="accent4"/>
                  </a:solidFill>
                </a:ln>
                <a:solidFill>
                  <a:schemeClr val="accent4"/>
                </a:solidFill>
              </a:rPr>
              <a:t>becomes </a:t>
            </a:r>
            <a:r>
              <a:rPr lang="en-US" altLang="ko-KR" sz="2000" dirty="0">
                <a:ln>
                  <a:solidFill>
                    <a:schemeClr val="accent4"/>
                  </a:solidFill>
                </a:ln>
                <a:solidFill>
                  <a:schemeClr val="accent4"/>
                </a:solidFill>
              </a:rPr>
              <a:t>slightly brighter.</a:t>
            </a:r>
            <a:endParaRPr lang="ko-KR" altLang="en-US" sz="2000" dirty="0">
              <a:ln>
                <a:solidFill>
                  <a:schemeClr val="accent4"/>
                </a:solidFill>
              </a:ln>
              <a:solidFill>
                <a:schemeClr val="accent4"/>
              </a:solidFill>
            </a:endParaRPr>
          </a:p>
        </p:txBody>
      </p:sp>
    </p:spTree>
    <p:extLst>
      <p:ext uri="{BB962C8B-B14F-4D97-AF65-F5344CB8AC3E}">
        <p14:creationId xmlns:p14="http://schemas.microsoft.com/office/powerpoint/2010/main" val="25916301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내용 개체 틀 6"/>
          <p:cNvPicPr>
            <a:picLocks noChangeAspect="1"/>
          </p:cNvPicPr>
          <p:nvPr/>
        </p:nvPicPr>
        <p:blipFill>
          <a:blip r:embed="rId3">
            <a:extLst>
              <a:ext uri="{28A0092B-C50C-407E-A947-70E740481C1C}">
                <a14:useLocalDpi xmlns:a14="http://schemas.microsoft.com/office/drawing/2010/main" val="0"/>
              </a:ext>
            </a:extLst>
          </a:blip>
          <a:srcRect l="16986" t="9486" r="11801"/>
          <a:stretch>
            <a:fillRect/>
          </a:stretch>
        </p:blipFill>
        <p:spPr bwMode="auto">
          <a:xfrm>
            <a:off x="3871913" y="895350"/>
            <a:ext cx="5222875" cy="524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4" name="TextBox 27"/>
          <p:cNvSpPr txBox="1">
            <a:spLocks noChangeArrowheads="1"/>
          </p:cNvSpPr>
          <p:nvPr/>
        </p:nvSpPr>
        <p:spPr bwMode="auto">
          <a:xfrm>
            <a:off x="0" y="57150"/>
            <a:ext cx="588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Detailed outcrop survey</a:t>
            </a:r>
            <a:endParaRPr lang="ko-KR" altLang="en-US" sz="2400" b="1" dirty="0">
              <a:solidFill>
                <a:srgbClr val="FFC000"/>
              </a:solidFill>
            </a:endParaRPr>
          </a:p>
        </p:txBody>
      </p:sp>
      <p:pic>
        <p:nvPicPr>
          <p:cNvPr id="23555" name="그림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46075" y="623888"/>
            <a:ext cx="1263650" cy="623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8" name="직사각형 22"/>
          <p:cNvSpPr>
            <a:spLocks noChangeArrowheads="1"/>
          </p:cNvSpPr>
          <p:nvPr/>
        </p:nvSpPr>
        <p:spPr bwMode="auto">
          <a:xfrm>
            <a:off x="1244600" y="6431762"/>
            <a:ext cx="1636713" cy="23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Gray oolitic grainstone (Go)</a:t>
            </a:r>
          </a:p>
        </p:txBody>
      </p:sp>
      <p:sp>
        <p:nvSpPr>
          <p:cNvPr id="23559" name="직사각형 25"/>
          <p:cNvSpPr>
            <a:spLocks noChangeArrowheads="1"/>
          </p:cNvSpPr>
          <p:nvPr/>
        </p:nvSpPr>
        <p:spPr bwMode="auto">
          <a:xfrm>
            <a:off x="1244600" y="6223688"/>
            <a:ext cx="223520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Thickly laminated lime mudstone (LMt)</a:t>
            </a:r>
          </a:p>
        </p:txBody>
      </p:sp>
      <p:sp>
        <p:nvSpPr>
          <p:cNvPr id="23560" name="직사각형 42"/>
          <p:cNvSpPr>
            <a:spLocks noChangeArrowheads="1"/>
          </p:cNvSpPr>
          <p:nvPr/>
        </p:nvSpPr>
        <p:spPr bwMode="auto">
          <a:xfrm>
            <a:off x="1244600" y="5814045"/>
            <a:ext cx="1735138"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Bioturbated wackestone (Wb)</a:t>
            </a:r>
          </a:p>
        </p:txBody>
      </p:sp>
      <p:sp>
        <p:nvSpPr>
          <p:cNvPr id="23561" name="직사각형 53"/>
          <p:cNvSpPr>
            <a:spLocks noChangeArrowheads="1"/>
          </p:cNvSpPr>
          <p:nvPr/>
        </p:nvSpPr>
        <p:spPr bwMode="auto">
          <a:xfrm>
            <a:off x="1244600" y="5424970"/>
            <a:ext cx="1662113"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Brecciated wackestone(Wbr)</a:t>
            </a:r>
          </a:p>
        </p:txBody>
      </p:sp>
      <p:sp>
        <p:nvSpPr>
          <p:cNvPr id="23562" name="직사각형 54"/>
          <p:cNvSpPr>
            <a:spLocks noChangeArrowheads="1"/>
          </p:cNvSpPr>
          <p:nvPr/>
        </p:nvSpPr>
        <p:spPr bwMode="auto">
          <a:xfrm>
            <a:off x="1244600" y="5148745"/>
            <a:ext cx="185737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Laminated lime mudstone (LMl)</a:t>
            </a:r>
          </a:p>
        </p:txBody>
      </p:sp>
      <p:sp>
        <p:nvSpPr>
          <p:cNvPr id="23563" name="직사각형 55"/>
          <p:cNvSpPr>
            <a:spLocks noChangeArrowheads="1"/>
          </p:cNvSpPr>
          <p:nvPr/>
        </p:nvSpPr>
        <p:spPr bwMode="auto">
          <a:xfrm>
            <a:off x="1244600" y="4565924"/>
            <a:ext cx="1379538"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Oolitic grainstone (Go)</a:t>
            </a:r>
          </a:p>
        </p:txBody>
      </p:sp>
      <p:sp>
        <p:nvSpPr>
          <p:cNvPr id="23564" name="직사각형 56"/>
          <p:cNvSpPr>
            <a:spLocks noChangeArrowheads="1"/>
          </p:cNvSpPr>
          <p:nvPr/>
        </p:nvSpPr>
        <p:spPr bwMode="auto">
          <a:xfrm>
            <a:off x="1079500" y="3970335"/>
            <a:ext cx="1590675"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Gray lime mudstone (LMg)</a:t>
            </a:r>
          </a:p>
        </p:txBody>
      </p:sp>
      <p:sp>
        <p:nvSpPr>
          <p:cNvPr id="23565" name="직사각형 57"/>
          <p:cNvSpPr>
            <a:spLocks noChangeArrowheads="1"/>
          </p:cNvSpPr>
          <p:nvPr/>
        </p:nvSpPr>
        <p:spPr bwMode="auto">
          <a:xfrm>
            <a:off x="973138" y="3306071"/>
            <a:ext cx="2382837" cy="23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Nodule bearing grayish black shale (Sng) </a:t>
            </a:r>
          </a:p>
        </p:txBody>
      </p:sp>
      <p:sp>
        <p:nvSpPr>
          <p:cNvPr id="23566" name="직사각형 58"/>
          <p:cNvSpPr>
            <a:spLocks noChangeArrowheads="1"/>
          </p:cNvSpPr>
          <p:nvPr/>
        </p:nvSpPr>
        <p:spPr bwMode="auto">
          <a:xfrm>
            <a:off x="944563" y="2705583"/>
            <a:ext cx="2401887"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Dark gray homogeneous mudstone (Mhd)</a:t>
            </a:r>
          </a:p>
        </p:txBody>
      </p:sp>
      <p:sp>
        <p:nvSpPr>
          <p:cNvPr id="23567" name="직사각형 59"/>
          <p:cNvSpPr>
            <a:spLocks noChangeArrowheads="1"/>
          </p:cNvSpPr>
          <p:nvPr/>
        </p:nvSpPr>
        <p:spPr bwMode="auto">
          <a:xfrm>
            <a:off x="1060450" y="1962355"/>
            <a:ext cx="4572000" cy="23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Light olive gray homogeneous mudstone (Mhl)</a:t>
            </a:r>
          </a:p>
        </p:txBody>
      </p:sp>
      <p:sp>
        <p:nvSpPr>
          <p:cNvPr id="23568" name="직사각형 60"/>
          <p:cNvSpPr>
            <a:spLocks noChangeArrowheads="1"/>
          </p:cNvSpPr>
          <p:nvPr/>
        </p:nvSpPr>
        <p:spPr bwMode="auto">
          <a:xfrm>
            <a:off x="1079500" y="1428473"/>
            <a:ext cx="1554163"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Laminated calcisiltite (CZl)</a:t>
            </a:r>
          </a:p>
        </p:txBody>
      </p:sp>
      <p:sp>
        <p:nvSpPr>
          <p:cNvPr id="23569" name="직사각형 61"/>
          <p:cNvSpPr>
            <a:spLocks noChangeArrowheads="1"/>
          </p:cNvSpPr>
          <p:nvPr/>
        </p:nvSpPr>
        <p:spPr bwMode="auto">
          <a:xfrm>
            <a:off x="1008063" y="917298"/>
            <a:ext cx="457200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Medium dark gray homogeneous mudstone (Mhm)</a:t>
            </a:r>
          </a:p>
        </p:txBody>
      </p:sp>
      <p:grpSp>
        <p:nvGrpSpPr>
          <p:cNvPr id="106" name="그룹 105"/>
          <p:cNvGrpSpPr>
            <a:grpSpLocks/>
          </p:cNvGrpSpPr>
          <p:nvPr/>
        </p:nvGrpSpPr>
        <p:grpSpPr bwMode="auto">
          <a:xfrm>
            <a:off x="401638" y="1778000"/>
            <a:ext cx="7151687" cy="5116513"/>
            <a:chOff x="401968" y="1778793"/>
            <a:chExt cx="7151359" cy="5115324"/>
          </a:xfrm>
        </p:grpSpPr>
        <p:sp>
          <p:nvSpPr>
            <p:cNvPr id="14" name="자유형 13"/>
            <p:cNvSpPr/>
            <p:nvPr/>
          </p:nvSpPr>
          <p:spPr>
            <a:xfrm>
              <a:off x="401968" y="1778793"/>
              <a:ext cx="834987" cy="528515"/>
            </a:xfrm>
            <a:custGeom>
              <a:avLst/>
              <a:gdLst>
                <a:gd name="connsiteX0" fmla="*/ 13633 w 869571"/>
                <a:gd name="connsiteY0" fmla="*/ 0 h 556938"/>
                <a:gd name="connsiteX1" fmla="*/ 8870 w 869571"/>
                <a:gd name="connsiteY1" fmla="*/ 521494 h 556938"/>
                <a:gd name="connsiteX2" fmla="*/ 116027 w 869571"/>
                <a:gd name="connsiteY2" fmla="*/ 511969 h 556938"/>
                <a:gd name="connsiteX3" fmla="*/ 363677 w 869571"/>
                <a:gd name="connsiteY3" fmla="*/ 526256 h 556938"/>
                <a:gd name="connsiteX4" fmla="*/ 458927 w 869571"/>
                <a:gd name="connsiteY4" fmla="*/ 526256 h 556938"/>
                <a:gd name="connsiteX5" fmla="*/ 492264 w 869571"/>
                <a:gd name="connsiteY5" fmla="*/ 509587 h 556938"/>
                <a:gd name="connsiteX6" fmla="*/ 499408 w 869571"/>
                <a:gd name="connsiteY6" fmla="*/ 464344 h 556938"/>
                <a:gd name="connsiteX7" fmla="*/ 470833 w 869571"/>
                <a:gd name="connsiteY7" fmla="*/ 423862 h 556938"/>
                <a:gd name="connsiteX8" fmla="*/ 463689 w 869571"/>
                <a:gd name="connsiteY8" fmla="*/ 416719 h 556938"/>
                <a:gd name="connsiteX9" fmla="*/ 837545 w 869571"/>
                <a:gd name="connsiteY9" fmla="*/ 409575 h 556938"/>
                <a:gd name="connsiteX10" fmla="*/ 849452 w 869571"/>
                <a:gd name="connsiteY10" fmla="*/ 400050 h 556938"/>
                <a:gd name="connsiteX11" fmla="*/ 837545 w 869571"/>
                <a:gd name="connsiteY11" fmla="*/ 376237 h 556938"/>
                <a:gd name="connsiteX12" fmla="*/ 487502 w 869571"/>
                <a:gd name="connsiteY12" fmla="*/ 383381 h 556938"/>
                <a:gd name="connsiteX13" fmla="*/ 492264 w 869571"/>
                <a:gd name="connsiteY13" fmla="*/ 369094 h 556938"/>
                <a:gd name="connsiteX14" fmla="*/ 501789 w 869571"/>
                <a:gd name="connsiteY14" fmla="*/ 350044 h 556938"/>
                <a:gd name="connsiteX15" fmla="*/ 501789 w 869571"/>
                <a:gd name="connsiteY15" fmla="*/ 319087 h 556938"/>
                <a:gd name="connsiteX16" fmla="*/ 487502 w 869571"/>
                <a:gd name="connsiteY16" fmla="*/ 288131 h 556938"/>
                <a:gd name="connsiteX17" fmla="*/ 468452 w 869571"/>
                <a:gd name="connsiteY17" fmla="*/ 264319 h 556938"/>
                <a:gd name="connsiteX18" fmla="*/ 485120 w 869571"/>
                <a:gd name="connsiteY18" fmla="*/ 259556 h 556938"/>
                <a:gd name="connsiteX19" fmla="*/ 530364 w 869571"/>
                <a:gd name="connsiteY19" fmla="*/ 266700 h 556938"/>
                <a:gd name="connsiteX20" fmla="*/ 597039 w 869571"/>
                <a:gd name="connsiteY20" fmla="*/ 273844 h 556938"/>
                <a:gd name="connsiteX21" fmla="*/ 623233 w 869571"/>
                <a:gd name="connsiteY21" fmla="*/ 278606 h 556938"/>
                <a:gd name="connsiteX22" fmla="*/ 635139 w 869571"/>
                <a:gd name="connsiteY22" fmla="*/ 259556 h 556938"/>
                <a:gd name="connsiteX23" fmla="*/ 613708 w 869571"/>
                <a:gd name="connsiteY23" fmla="*/ 242887 h 556938"/>
                <a:gd name="connsiteX24" fmla="*/ 568464 w 869571"/>
                <a:gd name="connsiteY24" fmla="*/ 235744 h 556938"/>
                <a:gd name="connsiteX25" fmla="*/ 523220 w 869571"/>
                <a:gd name="connsiteY25" fmla="*/ 247650 h 556938"/>
                <a:gd name="connsiteX26" fmla="*/ 494645 w 869571"/>
                <a:gd name="connsiteY26" fmla="*/ 245269 h 556938"/>
                <a:gd name="connsiteX27" fmla="*/ 513695 w 869571"/>
                <a:gd name="connsiteY27" fmla="*/ 238125 h 556938"/>
                <a:gd name="connsiteX28" fmla="*/ 523220 w 869571"/>
                <a:gd name="connsiteY28" fmla="*/ 230981 h 556938"/>
                <a:gd name="connsiteX29" fmla="*/ 506552 w 869571"/>
                <a:gd name="connsiteY29" fmla="*/ 216694 h 556938"/>
                <a:gd name="connsiteX30" fmla="*/ 501789 w 869571"/>
                <a:gd name="connsiteY30" fmla="*/ 202406 h 556938"/>
                <a:gd name="connsiteX31" fmla="*/ 525602 w 869571"/>
                <a:gd name="connsiteY31" fmla="*/ 200025 h 556938"/>
                <a:gd name="connsiteX32" fmla="*/ 582752 w 869571"/>
                <a:gd name="connsiteY32" fmla="*/ 195262 h 556938"/>
                <a:gd name="connsiteX33" fmla="*/ 582752 w 869571"/>
                <a:gd name="connsiteY33" fmla="*/ 171450 h 556938"/>
                <a:gd name="connsiteX34" fmla="*/ 566083 w 869571"/>
                <a:gd name="connsiteY34" fmla="*/ 166687 h 556938"/>
                <a:gd name="connsiteX35" fmla="*/ 608945 w 869571"/>
                <a:gd name="connsiteY35" fmla="*/ 157162 h 556938"/>
                <a:gd name="connsiteX36" fmla="*/ 570845 w 869571"/>
                <a:gd name="connsiteY36" fmla="*/ 154781 h 556938"/>
                <a:gd name="connsiteX37" fmla="*/ 597039 w 869571"/>
                <a:gd name="connsiteY37" fmla="*/ 133350 h 556938"/>
                <a:gd name="connsiteX38" fmla="*/ 513695 w 869571"/>
                <a:gd name="connsiteY38" fmla="*/ 140494 h 556938"/>
                <a:gd name="connsiteX39" fmla="*/ 487502 w 869571"/>
                <a:gd name="connsiteY39" fmla="*/ 133350 h 556938"/>
                <a:gd name="connsiteX40" fmla="*/ 527983 w 869571"/>
                <a:gd name="connsiteY40" fmla="*/ 116681 h 556938"/>
                <a:gd name="connsiteX41" fmla="*/ 620852 w 869571"/>
                <a:gd name="connsiteY41" fmla="*/ 107156 h 556938"/>
                <a:gd name="connsiteX42" fmla="*/ 661333 w 869571"/>
                <a:gd name="connsiteY42" fmla="*/ 116681 h 556938"/>
                <a:gd name="connsiteX43" fmla="*/ 673239 w 869571"/>
                <a:gd name="connsiteY43" fmla="*/ 88106 h 556938"/>
                <a:gd name="connsiteX44" fmla="*/ 661333 w 869571"/>
                <a:gd name="connsiteY44" fmla="*/ 78581 h 556938"/>
                <a:gd name="connsiteX45" fmla="*/ 518458 w 869571"/>
                <a:gd name="connsiteY45" fmla="*/ 83344 h 556938"/>
                <a:gd name="connsiteX46" fmla="*/ 516077 w 869571"/>
                <a:gd name="connsiteY46" fmla="*/ 64294 h 556938"/>
                <a:gd name="connsiteX47" fmla="*/ 489883 w 869571"/>
                <a:gd name="connsiteY47" fmla="*/ 57150 h 556938"/>
                <a:gd name="connsiteX48" fmla="*/ 482739 w 869571"/>
                <a:gd name="connsiteY48" fmla="*/ 52387 h 556938"/>
                <a:gd name="connsiteX49" fmla="*/ 497027 w 869571"/>
                <a:gd name="connsiteY49" fmla="*/ 45244 h 556938"/>
                <a:gd name="connsiteX50" fmla="*/ 573227 w 869571"/>
                <a:gd name="connsiteY50" fmla="*/ 52387 h 556938"/>
                <a:gd name="connsiteX51" fmla="*/ 592277 w 869571"/>
                <a:gd name="connsiteY51" fmla="*/ 16669 h 556938"/>
                <a:gd name="connsiteX52" fmla="*/ 525602 w 869571"/>
                <a:gd name="connsiteY52" fmla="*/ 14287 h 556938"/>
                <a:gd name="connsiteX53" fmla="*/ 516077 w 869571"/>
                <a:gd name="connsiteY53" fmla="*/ 11906 h 556938"/>
                <a:gd name="connsiteX54" fmla="*/ 477977 w 869571"/>
                <a:gd name="connsiteY54" fmla="*/ 7144 h 556938"/>
                <a:gd name="connsiteX55" fmla="*/ 13633 w 869571"/>
                <a:gd name="connsiteY55" fmla="*/ 0 h 556938"/>
                <a:gd name="connsiteX0" fmla="*/ 6632 w 862570"/>
                <a:gd name="connsiteY0" fmla="*/ 0 h 528193"/>
                <a:gd name="connsiteX1" fmla="*/ 1869 w 862570"/>
                <a:gd name="connsiteY1" fmla="*/ 521494 h 528193"/>
                <a:gd name="connsiteX2" fmla="*/ 109026 w 862570"/>
                <a:gd name="connsiteY2" fmla="*/ 511969 h 528193"/>
                <a:gd name="connsiteX3" fmla="*/ 356676 w 862570"/>
                <a:gd name="connsiteY3" fmla="*/ 526256 h 528193"/>
                <a:gd name="connsiteX4" fmla="*/ 451926 w 862570"/>
                <a:gd name="connsiteY4" fmla="*/ 526256 h 528193"/>
                <a:gd name="connsiteX5" fmla="*/ 485263 w 862570"/>
                <a:gd name="connsiteY5" fmla="*/ 509587 h 528193"/>
                <a:gd name="connsiteX6" fmla="*/ 492407 w 862570"/>
                <a:gd name="connsiteY6" fmla="*/ 464344 h 528193"/>
                <a:gd name="connsiteX7" fmla="*/ 463832 w 862570"/>
                <a:gd name="connsiteY7" fmla="*/ 423862 h 528193"/>
                <a:gd name="connsiteX8" fmla="*/ 456688 w 862570"/>
                <a:gd name="connsiteY8" fmla="*/ 416719 h 528193"/>
                <a:gd name="connsiteX9" fmla="*/ 830544 w 862570"/>
                <a:gd name="connsiteY9" fmla="*/ 409575 h 528193"/>
                <a:gd name="connsiteX10" fmla="*/ 842451 w 862570"/>
                <a:gd name="connsiteY10" fmla="*/ 400050 h 528193"/>
                <a:gd name="connsiteX11" fmla="*/ 830544 w 862570"/>
                <a:gd name="connsiteY11" fmla="*/ 376237 h 528193"/>
                <a:gd name="connsiteX12" fmla="*/ 480501 w 862570"/>
                <a:gd name="connsiteY12" fmla="*/ 383381 h 528193"/>
                <a:gd name="connsiteX13" fmla="*/ 485263 w 862570"/>
                <a:gd name="connsiteY13" fmla="*/ 369094 h 528193"/>
                <a:gd name="connsiteX14" fmla="*/ 494788 w 862570"/>
                <a:gd name="connsiteY14" fmla="*/ 350044 h 528193"/>
                <a:gd name="connsiteX15" fmla="*/ 494788 w 862570"/>
                <a:gd name="connsiteY15" fmla="*/ 319087 h 528193"/>
                <a:gd name="connsiteX16" fmla="*/ 480501 w 862570"/>
                <a:gd name="connsiteY16" fmla="*/ 288131 h 528193"/>
                <a:gd name="connsiteX17" fmla="*/ 461451 w 862570"/>
                <a:gd name="connsiteY17" fmla="*/ 264319 h 528193"/>
                <a:gd name="connsiteX18" fmla="*/ 478119 w 862570"/>
                <a:gd name="connsiteY18" fmla="*/ 259556 h 528193"/>
                <a:gd name="connsiteX19" fmla="*/ 523363 w 862570"/>
                <a:gd name="connsiteY19" fmla="*/ 266700 h 528193"/>
                <a:gd name="connsiteX20" fmla="*/ 590038 w 862570"/>
                <a:gd name="connsiteY20" fmla="*/ 273844 h 528193"/>
                <a:gd name="connsiteX21" fmla="*/ 616232 w 862570"/>
                <a:gd name="connsiteY21" fmla="*/ 278606 h 528193"/>
                <a:gd name="connsiteX22" fmla="*/ 628138 w 862570"/>
                <a:gd name="connsiteY22" fmla="*/ 259556 h 528193"/>
                <a:gd name="connsiteX23" fmla="*/ 606707 w 862570"/>
                <a:gd name="connsiteY23" fmla="*/ 242887 h 528193"/>
                <a:gd name="connsiteX24" fmla="*/ 561463 w 862570"/>
                <a:gd name="connsiteY24" fmla="*/ 235744 h 528193"/>
                <a:gd name="connsiteX25" fmla="*/ 516219 w 862570"/>
                <a:gd name="connsiteY25" fmla="*/ 247650 h 528193"/>
                <a:gd name="connsiteX26" fmla="*/ 487644 w 862570"/>
                <a:gd name="connsiteY26" fmla="*/ 245269 h 528193"/>
                <a:gd name="connsiteX27" fmla="*/ 506694 w 862570"/>
                <a:gd name="connsiteY27" fmla="*/ 238125 h 528193"/>
                <a:gd name="connsiteX28" fmla="*/ 516219 w 862570"/>
                <a:gd name="connsiteY28" fmla="*/ 230981 h 528193"/>
                <a:gd name="connsiteX29" fmla="*/ 499551 w 862570"/>
                <a:gd name="connsiteY29" fmla="*/ 216694 h 528193"/>
                <a:gd name="connsiteX30" fmla="*/ 494788 w 862570"/>
                <a:gd name="connsiteY30" fmla="*/ 202406 h 528193"/>
                <a:gd name="connsiteX31" fmla="*/ 518601 w 862570"/>
                <a:gd name="connsiteY31" fmla="*/ 200025 h 528193"/>
                <a:gd name="connsiteX32" fmla="*/ 575751 w 862570"/>
                <a:gd name="connsiteY32" fmla="*/ 195262 h 528193"/>
                <a:gd name="connsiteX33" fmla="*/ 575751 w 862570"/>
                <a:gd name="connsiteY33" fmla="*/ 171450 h 528193"/>
                <a:gd name="connsiteX34" fmla="*/ 559082 w 862570"/>
                <a:gd name="connsiteY34" fmla="*/ 166687 h 528193"/>
                <a:gd name="connsiteX35" fmla="*/ 601944 w 862570"/>
                <a:gd name="connsiteY35" fmla="*/ 157162 h 528193"/>
                <a:gd name="connsiteX36" fmla="*/ 563844 w 862570"/>
                <a:gd name="connsiteY36" fmla="*/ 154781 h 528193"/>
                <a:gd name="connsiteX37" fmla="*/ 590038 w 862570"/>
                <a:gd name="connsiteY37" fmla="*/ 133350 h 528193"/>
                <a:gd name="connsiteX38" fmla="*/ 506694 w 862570"/>
                <a:gd name="connsiteY38" fmla="*/ 140494 h 528193"/>
                <a:gd name="connsiteX39" fmla="*/ 480501 w 862570"/>
                <a:gd name="connsiteY39" fmla="*/ 133350 h 528193"/>
                <a:gd name="connsiteX40" fmla="*/ 520982 w 862570"/>
                <a:gd name="connsiteY40" fmla="*/ 116681 h 528193"/>
                <a:gd name="connsiteX41" fmla="*/ 613851 w 862570"/>
                <a:gd name="connsiteY41" fmla="*/ 107156 h 528193"/>
                <a:gd name="connsiteX42" fmla="*/ 654332 w 862570"/>
                <a:gd name="connsiteY42" fmla="*/ 116681 h 528193"/>
                <a:gd name="connsiteX43" fmla="*/ 666238 w 862570"/>
                <a:gd name="connsiteY43" fmla="*/ 88106 h 528193"/>
                <a:gd name="connsiteX44" fmla="*/ 654332 w 862570"/>
                <a:gd name="connsiteY44" fmla="*/ 78581 h 528193"/>
                <a:gd name="connsiteX45" fmla="*/ 511457 w 862570"/>
                <a:gd name="connsiteY45" fmla="*/ 83344 h 528193"/>
                <a:gd name="connsiteX46" fmla="*/ 509076 w 862570"/>
                <a:gd name="connsiteY46" fmla="*/ 64294 h 528193"/>
                <a:gd name="connsiteX47" fmla="*/ 482882 w 862570"/>
                <a:gd name="connsiteY47" fmla="*/ 57150 h 528193"/>
                <a:gd name="connsiteX48" fmla="*/ 475738 w 862570"/>
                <a:gd name="connsiteY48" fmla="*/ 52387 h 528193"/>
                <a:gd name="connsiteX49" fmla="*/ 490026 w 862570"/>
                <a:gd name="connsiteY49" fmla="*/ 45244 h 528193"/>
                <a:gd name="connsiteX50" fmla="*/ 566226 w 862570"/>
                <a:gd name="connsiteY50" fmla="*/ 52387 h 528193"/>
                <a:gd name="connsiteX51" fmla="*/ 585276 w 862570"/>
                <a:gd name="connsiteY51" fmla="*/ 16669 h 528193"/>
                <a:gd name="connsiteX52" fmla="*/ 518601 w 862570"/>
                <a:gd name="connsiteY52" fmla="*/ 14287 h 528193"/>
                <a:gd name="connsiteX53" fmla="*/ 509076 w 862570"/>
                <a:gd name="connsiteY53" fmla="*/ 11906 h 528193"/>
                <a:gd name="connsiteX54" fmla="*/ 470976 w 862570"/>
                <a:gd name="connsiteY54" fmla="*/ 7144 h 528193"/>
                <a:gd name="connsiteX55" fmla="*/ 6632 w 862570"/>
                <a:gd name="connsiteY55" fmla="*/ 0 h 528193"/>
                <a:gd name="connsiteX0" fmla="*/ 6632 w 862570"/>
                <a:gd name="connsiteY0" fmla="*/ 0 h 528193"/>
                <a:gd name="connsiteX1" fmla="*/ 1869 w 862570"/>
                <a:gd name="connsiteY1" fmla="*/ 521494 h 528193"/>
                <a:gd name="connsiteX2" fmla="*/ 109026 w 862570"/>
                <a:gd name="connsiteY2" fmla="*/ 511969 h 528193"/>
                <a:gd name="connsiteX3" fmla="*/ 356676 w 862570"/>
                <a:gd name="connsiteY3" fmla="*/ 526256 h 528193"/>
                <a:gd name="connsiteX4" fmla="*/ 451926 w 862570"/>
                <a:gd name="connsiteY4" fmla="*/ 526256 h 528193"/>
                <a:gd name="connsiteX5" fmla="*/ 485263 w 862570"/>
                <a:gd name="connsiteY5" fmla="*/ 509587 h 528193"/>
                <a:gd name="connsiteX6" fmla="*/ 492407 w 862570"/>
                <a:gd name="connsiteY6" fmla="*/ 464344 h 528193"/>
                <a:gd name="connsiteX7" fmla="*/ 463832 w 862570"/>
                <a:gd name="connsiteY7" fmla="*/ 423862 h 528193"/>
                <a:gd name="connsiteX8" fmla="*/ 456688 w 862570"/>
                <a:gd name="connsiteY8" fmla="*/ 416719 h 528193"/>
                <a:gd name="connsiteX9" fmla="*/ 830544 w 862570"/>
                <a:gd name="connsiteY9" fmla="*/ 409575 h 528193"/>
                <a:gd name="connsiteX10" fmla="*/ 842451 w 862570"/>
                <a:gd name="connsiteY10" fmla="*/ 400050 h 528193"/>
                <a:gd name="connsiteX11" fmla="*/ 830544 w 862570"/>
                <a:gd name="connsiteY11" fmla="*/ 376237 h 528193"/>
                <a:gd name="connsiteX12" fmla="*/ 480501 w 862570"/>
                <a:gd name="connsiteY12" fmla="*/ 383381 h 528193"/>
                <a:gd name="connsiteX13" fmla="*/ 485263 w 862570"/>
                <a:gd name="connsiteY13" fmla="*/ 369094 h 528193"/>
                <a:gd name="connsiteX14" fmla="*/ 494788 w 862570"/>
                <a:gd name="connsiteY14" fmla="*/ 350044 h 528193"/>
                <a:gd name="connsiteX15" fmla="*/ 494788 w 862570"/>
                <a:gd name="connsiteY15" fmla="*/ 319087 h 528193"/>
                <a:gd name="connsiteX16" fmla="*/ 480501 w 862570"/>
                <a:gd name="connsiteY16" fmla="*/ 288131 h 528193"/>
                <a:gd name="connsiteX17" fmla="*/ 461451 w 862570"/>
                <a:gd name="connsiteY17" fmla="*/ 264319 h 528193"/>
                <a:gd name="connsiteX18" fmla="*/ 478119 w 862570"/>
                <a:gd name="connsiteY18" fmla="*/ 259556 h 528193"/>
                <a:gd name="connsiteX19" fmla="*/ 523363 w 862570"/>
                <a:gd name="connsiteY19" fmla="*/ 266700 h 528193"/>
                <a:gd name="connsiteX20" fmla="*/ 590038 w 862570"/>
                <a:gd name="connsiteY20" fmla="*/ 273844 h 528193"/>
                <a:gd name="connsiteX21" fmla="*/ 616232 w 862570"/>
                <a:gd name="connsiteY21" fmla="*/ 278606 h 528193"/>
                <a:gd name="connsiteX22" fmla="*/ 628138 w 862570"/>
                <a:gd name="connsiteY22" fmla="*/ 259556 h 528193"/>
                <a:gd name="connsiteX23" fmla="*/ 606707 w 862570"/>
                <a:gd name="connsiteY23" fmla="*/ 242887 h 528193"/>
                <a:gd name="connsiteX24" fmla="*/ 561463 w 862570"/>
                <a:gd name="connsiteY24" fmla="*/ 235744 h 528193"/>
                <a:gd name="connsiteX25" fmla="*/ 516219 w 862570"/>
                <a:gd name="connsiteY25" fmla="*/ 247650 h 528193"/>
                <a:gd name="connsiteX26" fmla="*/ 487644 w 862570"/>
                <a:gd name="connsiteY26" fmla="*/ 245269 h 528193"/>
                <a:gd name="connsiteX27" fmla="*/ 506694 w 862570"/>
                <a:gd name="connsiteY27" fmla="*/ 238125 h 528193"/>
                <a:gd name="connsiteX28" fmla="*/ 516219 w 862570"/>
                <a:gd name="connsiteY28" fmla="*/ 230981 h 528193"/>
                <a:gd name="connsiteX29" fmla="*/ 499551 w 862570"/>
                <a:gd name="connsiteY29" fmla="*/ 216694 h 528193"/>
                <a:gd name="connsiteX30" fmla="*/ 494788 w 862570"/>
                <a:gd name="connsiteY30" fmla="*/ 202406 h 528193"/>
                <a:gd name="connsiteX31" fmla="*/ 518601 w 862570"/>
                <a:gd name="connsiteY31" fmla="*/ 200025 h 528193"/>
                <a:gd name="connsiteX32" fmla="*/ 575751 w 862570"/>
                <a:gd name="connsiteY32" fmla="*/ 195262 h 528193"/>
                <a:gd name="connsiteX33" fmla="*/ 575751 w 862570"/>
                <a:gd name="connsiteY33" fmla="*/ 171450 h 528193"/>
                <a:gd name="connsiteX34" fmla="*/ 559082 w 862570"/>
                <a:gd name="connsiteY34" fmla="*/ 166687 h 528193"/>
                <a:gd name="connsiteX35" fmla="*/ 601944 w 862570"/>
                <a:gd name="connsiteY35" fmla="*/ 157162 h 528193"/>
                <a:gd name="connsiteX36" fmla="*/ 563844 w 862570"/>
                <a:gd name="connsiteY36" fmla="*/ 154781 h 528193"/>
                <a:gd name="connsiteX37" fmla="*/ 590038 w 862570"/>
                <a:gd name="connsiteY37" fmla="*/ 133350 h 528193"/>
                <a:gd name="connsiteX38" fmla="*/ 506694 w 862570"/>
                <a:gd name="connsiteY38" fmla="*/ 140494 h 528193"/>
                <a:gd name="connsiteX39" fmla="*/ 480501 w 862570"/>
                <a:gd name="connsiteY39" fmla="*/ 133350 h 528193"/>
                <a:gd name="connsiteX40" fmla="*/ 520982 w 862570"/>
                <a:gd name="connsiteY40" fmla="*/ 116681 h 528193"/>
                <a:gd name="connsiteX41" fmla="*/ 613851 w 862570"/>
                <a:gd name="connsiteY41" fmla="*/ 107156 h 528193"/>
                <a:gd name="connsiteX42" fmla="*/ 644807 w 862570"/>
                <a:gd name="connsiteY42" fmla="*/ 107156 h 528193"/>
                <a:gd name="connsiteX43" fmla="*/ 666238 w 862570"/>
                <a:gd name="connsiteY43" fmla="*/ 88106 h 528193"/>
                <a:gd name="connsiteX44" fmla="*/ 654332 w 862570"/>
                <a:gd name="connsiteY44" fmla="*/ 78581 h 528193"/>
                <a:gd name="connsiteX45" fmla="*/ 511457 w 862570"/>
                <a:gd name="connsiteY45" fmla="*/ 83344 h 528193"/>
                <a:gd name="connsiteX46" fmla="*/ 509076 w 862570"/>
                <a:gd name="connsiteY46" fmla="*/ 64294 h 528193"/>
                <a:gd name="connsiteX47" fmla="*/ 482882 w 862570"/>
                <a:gd name="connsiteY47" fmla="*/ 57150 h 528193"/>
                <a:gd name="connsiteX48" fmla="*/ 475738 w 862570"/>
                <a:gd name="connsiteY48" fmla="*/ 52387 h 528193"/>
                <a:gd name="connsiteX49" fmla="*/ 490026 w 862570"/>
                <a:gd name="connsiteY49" fmla="*/ 45244 h 528193"/>
                <a:gd name="connsiteX50" fmla="*/ 566226 w 862570"/>
                <a:gd name="connsiteY50" fmla="*/ 52387 h 528193"/>
                <a:gd name="connsiteX51" fmla="*/ 585276 w 862570"/>
                <a:gd name="connsiteY51" fmla="*/ 16669 h 528193"/>
                <a:gd name="connsiteX52" fmla="*/ 518601 w 862570"/>
                <a:gd name="connsiteY52" fmla="*/ 14287 h 528193"/>
                <a:gd name="connsiteX53" fmla="*/ 509076 w 862570"/>
                <a:gd name="connsiteY53" fmla="*/ 11906 h 528193"/>
                <a:gd name="connsiteX54" fmla="*/ 470976 w 862570"/>
                <a:gd name="connsiteY54" fmla="*/ 7144 h 528193"/>
                <a:gd name="connsiteX55" fmla="*/ 6632 w 862570"/>
                <a:gd name="connsiteY55" fmla="*/ 0 h 528193"/>
                <a:gd name="connsiteX0" fmla="*/ 6632 w 862570"/>
                <a:gd name="connsiteY0" fmla="*/ 0 h 528193"/>
                <a:gd name="connsiteX1" fmla="*/ 1869 w 862570"/>
                <a:gd name="connsiteY1" fmla="*/ 521494 h 528193"/>
                <a:gd name="connsiteX2" fmla="*/ 109026 w 862570"/>
                <a:gd name="connsiteY2" fmla="*/ 511969 h 528193"/>
                <a:gd name="connsiteX3" fmla="*/ 356676 w 862570"/>
                <a:gd name="connsiteY3" fmla="*/ 526256 h 528193"/>
                <a:gd name="connsiteX4" fmla="*/ 451926 w 862570"/>
                <a:gd name="connsiteY4" fmla="*/ 526256 h 528193"/>
                <a:gd name="connsiteX5" fmla="*/ 485263 w 862570"/>
                <a:gd name="connsiteY5" fmla="*/ 509587 h 528193"/>
                <a:gd name="connsiteX6" fmla="*/ 492407 w 862570"/>
                <a:gd name="connsiteY6" fmla="*/ 464344 h 528193"/>
                <a:gd name="connsiteX7" fmla="*/ 463832 w 862570"/>
                <a:gd name="connsiteY7" fmla="*/ 423862 h 528193"/>
                <a:gd name="connsiteX8" fmla="*/ 456688 w 862570"/>
                <a:gd name="connsiteY8" fmla="*/ 416719 h 528193"/>
                <a:gd name="connsiteX9" fmla="*/ 830544 w 862570"/>
                <a:gd name="connsiteY9" fmla="*/ 409575 h 528193"/>
                <a:gd name="connsiteX10" fmla="*/ 842451 w 862570"/>
                <a:gd name="connsiteY10" fmla="*/ 400050 h 528193"/>
                <a:gd name="connsiteX11" fmla="*/ 830544 w 862570"/>
                <a:gd name="connsiteY11" fmla="*/ 376237 h 528193"/>
                <a:gd name="connsiteX12" fmla="*/ 480501 w 862570"/>
                <a:gd name="connsiteY12" fmla="*/ 383381 h 528193"/>
                <a:gd name="connsiteX13" fmla="*/ 485263 w 862570"/>
                <a:gd name="connsiteY13" fmla="*/ 369094 h 528193"/>
                <a:gd name="connsiteX14" fmla="*/ 494788 w 862570"/>
                <a:gd name="connsiteY14" fmla="*/ 350044 h 528193"/>
                <a:gd name="connsiteX15" fmla="*/ 494788 w 862570"/>
                <a:gd name="connsiteY15" fmla="*/ 319087 h 528193"/>
                <a:gd name="connsiteX16" fmla="*/ 480501 w 862570"/>
                <a:gd name="connsiteY16" fmla="*/ 288131 h 528193"/>
                <a:gd name="connsiteX17" fmla="*/ 461451 w 862570"/>
                <a:gd name="connsiteY17" fmla="*/ 264319 h 528193"/>
                <a:gd name="connsiteX18" fmla="*/ 478119 w 862570"/>
                <a:gd name="connsiteY18" fmla="*/ 259556 h 528193"/>
                <a:gd name="connsiteX19" fmla="*/ 523363 w 862570"/>
                <a:gd name="connsiteY19" fmla="*/ 266700 h 528193"/>
                <a:gd name="connsiteX20" fmla="*/ 590038 w 862570"/>
                <a:gd name="connsiteY20" fmla="*/ 273844 h 528193"/>
                <a:gd name="connsiteX21" fmla="*/ 616232 w 862570"/>
                <a:gd name="connsiteY21" fmla="*/ 278606 h 528193"/>
                <a:gd name="connsiteX22" fmla="*/ 628138 w 862570"/>
                <a:gd name="connsiteY22" fmla="*/ 259556 h 528193"/>
                <a:gd name="connsiteX23" fmla="*/ 606707 w 862570"/>
                <a:gd name="connsiteY23" fmla="*/ 242887 h 528193"/>
                <a:gd name="connsiteX24" fmla="*/ 561463 w 862570"/>
                <a:gd name="connsiteY24" fmla="*/ 235744 h 528193"/>
                <a:gd name="connsiteX25" fmla="*/ 516219 w 862570"/>
                <a:gd name="connsiteY25" fmla="*/ 247650 h 528193"/>
                <a:gd name="connsiteX26" fmla="*/ 487644 w 862570"/>
                <a:gd name="connsiteY26" fmla="*/ 245269 h 528193"/>
                <a:gd name="connsiteX27" fmla="*/ 506694 w 862570"/>
                <a:gd name="connsiteY27" fmla="*/ 238125 h 528193"/>
                <a:gd name="connsiteX28" fmla="*/ 516219 w 862570"/>
                <a:gd name="connsiteY28" fmla="*/ 230981 h 528193"/>
                <a:gd name="connsiteX29" fmla="*/ 499551 w 862570"/>
                <a:gd name="connsiteY29" fmla="*/ 216694 h 528193"/>
                <a:gd name="connsiteX30" fmla="*/ 494788 w 862570"/>
                <a:gd name="connsiteY30" fmla="*/ 202406 h 528193"/>
                <a:gd name="connsiteX31" fmla="*/ 518601 w 862570"/>
                <a:gd name="connsiteY31" fmla="*/ 200025 h 528193"/>
                <a:gd name="connsiteX32" fmla="*/ 575751 w 862570"/>
                <a:gd name="connsiteY32" fmla="*/ 195262 h 528193"/>
                <a:gd name="connsiteX33" fmla="*/ 575751 w 862570"/>
                <a:gd name="connsiteY33" fmla="*/ 171450 h 528193"/>
                <a:gd name="connsiteX34" fmla="*/ 559082 w 862570"/>
                <a:gd name="connsiteY34" fmla="*/ 166687 h 528193"/>
                <a:gd name="connsiteX35" fmla="*/ 601944 w 862570"/>
                <a:gd name="connsiteY35" fmla="*/ 157162 h 528193"/>
                <a:gd name="connsiteX36" fmla="*/ 563844 w 862570"/>
                <a:gd name="connsiteY36" fmla="*/ 154781 h 528193"/>
                <a:gd name="connsiteX37" fmla="*/ 590038 w 862570"/>
                <a:gd name="connsiteY37" fmla="*/ 133350 h 528193"/>
                <a:gd name="connsiteX38" fmla="*/ 506694 w 862570"/>
                <a:gd name="connsiteY38" fmla="*/ 140494 h 528193"/>
                <a:gd name="connsiteX39" fmla="*/ 480501 w 862570"/>
                <a:gd name="connsiteY39" fmla="*/ 133350 h 528193"/>
                <a:gd name="connsiteX40" fmla="*/ 520982 w 862570"/>
                <a:gd name="connsiteY40" fmla="*/ 116681 h 528193"/>
                <a:gd name="connsiteX41" fmla="*/ 613851 w 862570"/>
                <a:gd name="connsiteY41" fmla="*/ 107156 h 528193"/>
                <a:gd name="connsiteX42" fmla="*/ 644807 w 862570"/>
                <a:gd name="connsiteY42" fmla="*/ 107156 h 528193"/>
                <a:gd name="connsiteX43" fmla="*/ 666238 w 862570"/>
                <a:gd name="connsiteY43" fmla="*/ 88106 h 528193"/>
                <a:gd name="connsiteX44" fmla="*/ 632901 w 862570"/>
                <a:gd name="connsiteY44" fmla="*/ 78581 h 528193"/>
                <a:gd name="connsiteX45" fmla="*/ 511457 w 862570"/>
                <a:gd name="connsiteY45" fmla="*/ 83344 h 528193"/>
                <a:gd name="connsiteX46" fmla="*/ 509076 w 862570"/>
                <a:gd name="connsiteY46" fmla="*/ 64294 h 528193"/>
                <a:gd name="connsiteX47" fmla="*/ 482882 w 862570"/>
                <a:gd name="connsiteY47" fmla="*/ 57150 h 528193"/>
                <a:gd name="connsiteX48" fmla="*/ 475738 w 862570"/>
                <a:gd name="connsiteY48" fmla="*/ 52387 h 528193"/>
                <a:gd name="connsiteX49" fmla="*/ 490026 w 862570"/>
                <a:gd name="connsiteY49" fmla="*/ 45244 h 528193"/>
                <a:gd name="connsiteX50" fmla="*/ 566226 w 862570"/>
                <a:gd name="connsiteY50" fmla="*/ 52387 h 528193"/>
                <a:gd name="connsiteX51" fmla="*/ 585276 w 862570"/>
                <a:gd name="connsiteY51" fmla="*/ 16669 h 528193"/>
                <a:gd name="connsiteX52" fmla="*/ 518601 w 862570"/>
                <a:gd name="connsiteY52" fmla="*/ 14287 h 528193"/>
                <a:gd name="connsiteX53" fmla="*/ 509076 w 862570"/>
                <a:gd name="connsiteY53" fmla="*/ 11906 h 528193"/>
                <a:gd name="connsiteX54" fmla="*/ 470976 w 862570"/>
                <a:gd name="connsiteY54" fmla="*/ 7144 h 528193"/>
                <a:gd name="connsiteX55" fmla="*/ 6632 w 862570"/>
                <a:gd name="connsiteY55" fmla="*/ 0 h 528193"/>
                <a:gd name="connsiteX0" fmla="*/ 6632 w 862570"/>
                <a:gd name="connsiteY0" fmla="*/ 0 h 528193"/>
                <a:gd name="connsiteX1" fmla="*/ 1869 w 862570"/>
                <a:gd name="connsiteY1" fmla="*/ 521494 h 528193"/>
                <a:gd name="connsiteX2" fmla="*/ 109026 w 862570"/>
                <a:gd name="connsiteY2" fmla="*/ 511969 h 528193"/>
                <a:gd name="connsiteX3" fmla="*/ 356676 w 862570"/>
                <a:gd name="connsiteY3" fmla="*/ 526256 h 528193"/>
                <a:gd name="connsiteX4" fmla="*/ 451926 w 862570"/>
                <a:gd name="connsiteY4" fmla="*/ 526256 h 528193"/>
                <a:gd name="connsiteX5" fmla="*/ 485263 w 862570"/>
                <a:gd name="connsiteY5" fmla="*/ 509587 h 528193"/>
                <a:gd name="connsiteX6" fmla="*/ 492407 w 862570"/>
                <a:gd name="connsiteY6" fmla="*/ 464344 h 528193"/>
                <a:gd name="connsiteX7" fmla="*/ 463832 w 862570"/>
                <a:gd name="connsiteY7" fmla="*/ 423862 h 528193"/>
                <a:gd name="connsiteX8" fmla="*/ 456688 w 862570"/>
                <a:gd name="connsiteY8" fmla="*/ 416719 h 528193"/>
                <a:gd name="connsiteX9" fmla="*/ 830544 w 862570"/>
                <a:gd name="connsiteY9" fmla="*/ 409575 h 528193"/>
                <a:gd name="connsiteX10" fmla="*/ 842451 w 862570"/>
                <a:gd name="connsiteY10" fmla="*/ 400050 h 528193"/>
                <a:gd name="connsiteX11" fmla="*/ 830544 w 862570"/>
                <a:gd name="connsiteY11" fmla="*/ 376237 h 528193"/>
                <a:gd name="connsiteX12" fmla="*/ 480501 w 862570"/>
                <a:gd name="connsiteY12" fmla="*/ 383381 h 528193"/>
                <a:gd name="connsiteX13" fmla="*/ 485263 w 862570"/>
                <a:gd name="connsiteY13" fmla="*/ 369094 h 528193"/>
                <a:gd name="connsiteX14" fmla="*/ 494788 w 862570"/>
                <a:gd name="connsiteY14" fmla="*/ 350044 h 528193"/>
                <a:gd name="connsiteX15" fmla="*/ 494788 w 862570"/>
                <a:gd name="connsiteY15" fmla="*/ 319087 h 528193"/>
                <a:gd name="connsiteX16" fmla="*/ 480501 w 862570"/>
                <a:gd name="connsiteY16" fmla="*/ 288131 h 528193"/>
                <a:gd name="connsiteX17" fmla="*/ 461451 w 862570"/>
                <a:gd name="connsiteY17" fmla="*/ 264319 h 528193"/>
                <a:gd name="connsiteX18" fmla="*/ 478119 w 862570"/>
                <a:gd name="connsiteY18" fmla="*/ 259556 h 528193"/>
                <a:gd name="connsiteX19" fmla="*/ 523363 w 862570"/>
                <a:gd name="connsiteY19" fmla="*/ 266700 h 528193"/>
                <a:gd name="connsiteX20" fmla="*/ 590038 w 862570"/>
                <a:gd name="connsiteY20" fmla="*/ 273844 h 528193"/>
                <a:gd name="connsiteX21" fmla="*/ 616232 w 862570"/>
                <a:gd name="connsiteY21" fmla="*/ 278606 h 528193"/>
                <a:gd name="connsiteX22" fmla="*/ 628138 w 862570"/>
                <a:gd name="connsiteY22" fmla="*/ 259556 h 528193"/>
                <a:gd name="connsiteX23" fmla="*/ 606707 w 862570"/>
                <a:gd name="connsiteY23" fmla="*/ 242887 h 528193"/>
                <a:gd name="connsiteX24" fmla="*/ 561463 w 862570"/>
                <a:gd name="connsiteY24" fmla="*/ 235744 h 528193"/>
                <a:gd name="connsiteX25" fmla="*/ 516219 w 862570"/>
                <a:gd name="connsiteY25" fmla="*/ 247650 h 528193"/>
                <a:gd name="connsiteX26" fmla="*/ 487644 w 862570"/>
                <a:gd name="connsiteY26" fmla="*/ 245269 h 528193"/>
                <a:gd name="connsiteX27" fmla="*/ 506694 w 862570"/>
                <a:gd name="connsiteY27" fmla="*/ 238125 h 528193"/>
                <a:gd name="connsiteX28" fmla="*/ 516219 w 862570"/>
                <a:gd name="connsiteY28" fmla="*/ 230981 h 528193"/>
                <a:gd name="connsiteX29" fmla="*/ 499551 w 862570"/>
                <a:gd name="connsiteY29" fmla="*/ 216694 h 528193"/>
                <a:gd name="connsiteX30" fmla="*/ 494788 w 862570"/>
                <a:gd name="connsiteY30" fmla="*/ 202406 h 528193"/>
                <a:gd name="connsiteX31" fmla="*/ 518601 w 862570"/>
                <a:gd name="connsiteY31" fmla="*/ 200025 h 528193"/>
                <a:gd name="connsiteX32" fmla="*/ 575751 w 862570"/>
                <a:gd name="connsiteY32" fmla="*/ 195262 h 528193"/>
                <a:gd name="connsiteX33" fmla="*/ 575751 w 862570"/>
                <a:gd name="connsiteY33" fmla="*/ 171450 h 528193"/>
                <a:gd name="connsiteX34" fmla="*/ 559082 w 862570"/>
                <a:gd name="connsiteY34" fmla="*/ 166687 h 528193"/>
                <a:gd name="connsiteX35" fmla="*/ 601944 w 862570"/>
                <a:gd name="connsiteY35" fmla="*/ 157162 h 528193"/>
                <a:gd name="connsiteX36" fmla="*/ 563844 w 862570"/>
                <a:gd name="connsiteY36" fmla="*/ 154781 h 528193"/>
                <a:gd name="connsiteX37" fmla="*/ 590038 w 862570"/>
                <a:gd name="connsiteY37" fmla="*/ 133350 h 528193"/>
                <a:gd name="connsiteX38" fmla="*/ 506694 w 862570"/>
                <a:gd name="connsiteY38" fmla="*/ 140494 h 528193"/>
                <a:gd name="connsiteX39" fmla="*/ 480501 w 862570"/>
                <a:gd name="connsiteY39" fmla="*/ 133350 h 528193"/>
                <a:gd name="connsiteX40" fmla="*/ 520982 w 862570"/>
                <a:gd name="connsiteY40" fmla="*/ 116681 h 528193"/>
                <a:gd name="connsiteX41" fmla="*/ 613851 w 862570"/>
                <a:gd name="connsiteY41" fmla="*/ 107156 h 528193"/>
                <a:gd name="connsiteX42" fmla="*/ 644807 w 862570"/>
                <a:gd name="connsiteY42" fmla="*/ 107156 h 528193"/>
                <a:gd name="connsiteX43" fmla="*/ 651951 w 862570"/>
                <a:gd name="connsiteY43" fmla="*/ 97631 h 528193"/>
                <a:gd name="connsiteX44" fmla="*/ 632901 w 862570"/>
                <a:gd name="connsiteY44" fmla="*/ 78581 h 528193"/>
                <a:gd name="connsiteX45" fmla="*/ 511457 w 862570"/>
                <a:gd name="connsiteY45" fmla="*/ 83344 h 528193"/>
                <a:gd name="connsiteX46" fmla="*/ 509076 w 862570"/>
                <a:gd name="connsiteY46" fmla="*/ 64294 h 528193"/>
                <a:gd name="connsiteX47" fmla="*/ 482882 w 862570"/>
                <a:gd name="connsiteY47" fmla="*/ 57150 h 528193"/>
                <a:gd name="connsiteX48" fmla="*/ 475738 w 862570"/>
                <a:gd name="connsiteY48" fmla="*/ 52387 h 528193"/>
                <a:gd name="connsiteX49" fmla="*/ 490026 w 862570"/>
                <a:gd name="connsiteY49" fmla="*/ 45244 h 528193"/>
                <a:gd name="connsiteX50" fmla="*/ 566226 w 862570"/>
                <a:gd name="connsiteY50" fmla="*/ 52387 h 528193"/>
                <a:gd name="connsiteX51" fmla="*/ 585276 w 862570"/>
                <a:gd name="connsiteY51" fmla="*/ 16669 h 528193"/>
                <a:gd name="connsiteX52" fmla="*/ 518601 w 862570"/>
                <a:gd name="connsiteY52" fmla="*/ 14287 h 528193"/>
                <a:gd name="connsiteX53" fmla="*/ 509076 w 862570"/>
                <a:gd name="connsiteY53" fmla="*/ 11906 h 528193"/>
                <a:gd name="connsiteX54" fmla="*/ 470976 w 862570"/>
                <a:gd name="connsiteY54" fmla="*/ 7144 h 528193"/>
                <a:gd name="connsiteX55" fmla="*/ 6632 w 862570"/>
                <a:gd name="connsiteY55" fmla="*/ 0 h 528193"/>
                <a:gd name="connsiteX0" fmla="*/ 6632 w 862570"/>
                <a:gd name="connsiteY0" fmla="*/ 0 h 528193"/>
                <a:gd name="connsiteX1" fmla="*/ 1869 w 862570"/>
                <a:gd name="connsiteY1" fmla="*/ 521494 h 528193"/>
                <a:gd name="connsiteX2" fmla="*/ 109026 w 862570"/>
                <a:gd name="connsiteY2" fmla="*/ 511969 h 528193"/>
                <a:gd name="connsiteX3" fmla="*/ 356676 w 862570"/>
                <a:gd name="connsiteY3" fmla="*/ 526256 h 528193"/>
                <a:gd name="connsiteX4" fmla="*/ 451926 w 862570"/>
                <a:gd name="connsiteY4" fmla="*/ 526256 h 528193"/>
                <a:gd name="connsiteX5" fmla="*/ 485263 w 862570"/>
                <a:gd name="connsiteY5" fmla="*/ 509587 h 528193"/>
                <a:gd name="connsiteX6" fmla="*/ 492407 w 862570"/>
                <a:gd name="connsiteY6" fmla="*/ 464344 h 528193"/>
                <a:gd name="connsiteX7" fmla="*/ 463832 w 862570"/>
                <a:gd name="connsiteY7" fmla="*/ 423862 h 528193"/>
                <a:gd name="connsiteX8" fmla="*/ 456688 w 862570"/>
                <a:gd name="connsiteY8" fmla="*/ 416719 h 528193"/>
                <a:gd name="connsiteX9" fmla="*/ 830544 w 862570"/>
                <a:gd name="connsiteY9" fmla="*/ 409575 h 528193"/>
                <a:gd name="connsiteX10" fmla="*/ 842451 w 862570"/>
                <a:gd name="connsiteY10" fmla="*/ 400050 h 528193"/>
                <a:gd name="connsiteX11" fmla="*/ 830544 w 862570"/>
                <a:gd name="connsiteY11" fmla="*/ 376237 h 528193"/>
                <a:gd name="connsiteX12" fmla="*/ 480501 w 862570"/>
                <a:gd name="connsiteY12" fmla="*/ 383381 h 528193"/>
                <a:gd name="connsiteX13" fmla="*/ 485263 w 862570"/>
                <a:gd name="connsiteY13" fmla="*/ 369094 h 528193"/>
                <a:gd name="connsiteX14" fmla="*/ 494788 w 862570"/>
                <a:gd name="connsiteY14" fmla="*/ 350044 h 528193"/>
                <a:gd name="connsiteX15" fmla="*/ 494788 w 862570"/>
                <a:gd name="connsiteY15" fmla="*/ 319087 h 528193"/>
                <a:gd name="connsiteX16" fmla="*/ 480501 w 862570"/>
                <a:gd name="connsiteY16" fmla="*/ 288131 h 528193"/>
                <a:gd name="connsiteX17" fmla="*/ 461451 w 862570"/>
                <a:gd name="connsiteY17" fmla="*/ 264319 h 528193"/>
                <a:gd name="connsiteX18" fmla="*/ 478119 w 862570"/>
                <a:gd name="connsiteY18" fmla="*/ 259556 h 528193"/>
                <a:gd name="connsiteX19" fmla="*/ 523363 w 862570"/>
                <a:gd name="connsiteY19" fmla="*/ 266700 h 528193"/>
                <a:gd name="connsiteX20" fmla="*/ 590038 w 862570"/>
                <a:gd name="connsiteY20" fmla="*/ 273844 h 528193"/>
                <a:gd name="connsiteX21" fmla="*/ 616232 w 862570"/>
                <a:gd name="connsiteY21" fmla="*/ 278606 h 528193"/>
                <a:gd name="connsiteX22" fmla="*/ 628138 w 862570"/>
                <a:gd name="connsiteY22" fmla="*/ 259556 h 528193"/>
                <a:gd name="connsiteX23" fmla="*/ 606707 w 862570"/>
                <a:gd name="connsiteY23" fmla="*/ 242887 h 528193"/>
                <a:gd name="connsiteX24" fmla="*/ 561463 w 862570"/>
                <a:gd name="connsiteY24" fmla="*/ 252413 h 528193"/>
                <a:gd name="connsiteX25" fmla="*/ 516219 w 862570"/>
                <a:gd name="connsiteY25" fmla="*/ 247650 h 528193"/>
                <a:gd name="connsiteX26" fmla="*/ 487644 w 862570"/>
                <a:gd name="connsiteY26" fmla="*/ 245269 h 528193"/>
                <a:gd name="connsiteX27" fmla="*/ 506694 w 862570"/>
                <a:gd name="connsiteY27" fmla="*/ 238125 h 528193"/>
                <a:gd name="connsiteX28" fmla="*/ 516219 w 862570"/>
                <a:gd name="connsiteY28" fmla="*/ 230981 h 528193"/>
                <a:gd name="connsiteX29" fmla="*/ 499551 w 862570"/>
                <a:gd name="connsiteY29" fmla="*/ 216694 h 528193"/>
                <a:gd name="connsiteX30" fmla="*/ 494788 w 862570"/>
                <a:gd name="connsiteY30" fmla="*/ 202406 h 528193"/>
                <a:gd name="connsiteX31" fmla="*/ 518601 w 862570"/>
                <a:gd name="connsiteY31" fmla="*/ 200025 h 528193"/>
                <a:gd name="connsiteX32" fmla="*/ 575751 w 862570"/>
                <a:gd name="connsiteY32" fmla="*/ 195262 h 528193"/>
                <a:gd name="connsiteX33" fmla="*/ 575751 w 862570"/>
                <a:gd name="connsiteY33" fmla="*/ 171450 h 528193"/>
                <a:gd name="connsiteX34" fmla="*/ 559082 w 862570"/>
                <a:gd name="connsiteY34" fmla="*/ 166687 h 528193"/>
                <a:gd name="connsiteX35" fmla="*/ 601944 w 862570"/>
                <a:gd name="connsiteY35" fmla="*/ 157162 h 528193"/>
                <a:gd name="connsiteX36" fmla="*/ 563844 w 862570"/>
                <a:gd name="connsiteY36" fmla="*/ 154781 h 528193"/>
                <a:gd name="connsiteX37" fmla="*/ 590038 w 862570"/>
                <a:gd name="connsiteY37" fmla="*/ 133350 h 528193"/>
                <a:gd name="connsiteX38" fmla="*/ 506694 w 862570"/>
                <a:gd name="connsiteY38" fmla="*/ 140494 h 528193"/>
                <a:gd name="connsiteX39" fmla="*/ 480501 w 862570"/>
                <a:gd name="connsiteY39" fmla="*/ 133350 h 528193"/>
                <a:gd name="connsiteX40" fmla="*/ 520982 w 862570"/>
                <a:gd name="connsiteY40" fmla="*/ 116681 h 528193"/>
                <a:gd name="connsiteX41" fmla="*/ 613851 w 862570"/>
                <a:gd name="connsiteY41" fmla="*/ 107156 h 528193"/>
                <a:gd name="connsiteX42" fmla="*/ 644807 w 862570"/>
                <a:gd name="connsiteY42" fmla="*/ 107156 h 528193"/>
                <a:gd name="connsiteX43" fmla="*/ 651951 w 862570"/>
                <a:gd name="connsiteY43" fmla="*/ 97631 h 528193"/>
                <a:gd name="connsiteX44" fmla="*/ 632901 w 862570"/>
                <a:gd name="connsiteY44" fmla="*/ 78581 h 528193"/>
                <a:gd name="connsiteX45" fmla="*/ 511457 w 862570"/>
                <a:gd name="connsiteY45" fmla="*/ 83344 h 528193"/>
                <a:gd name="connsiteX46" fmla="*/ 509076 w 862570"/>
                <a:gd name="connsiteY46" fmla="*/ 64294 h 528193"/>
                <a:gd name="connsiteX47" fmla="*/ 482882 w 862570"/>
                <a:gd name="connsiteY47" fmla="*/ 57150 h 528193"/>
                <a:gd name="connsiteX48" fmla="*/ 475738 w 862570"/>
                <a:gd name="connsiteY48" fmla="*/ 52387 h 528193"/>
                <a:gd name="connsiteX49" fmla="*/ 490026 w 862570"/>
                <a:gd name="connsiteY49" fmla="*/ 45244 h 528193"/>
                <a:gd name="connsiteX50" fmla="*/ 566226 w 862570"/>
                <a:gd name="connsiteY50" fmla="*/ 52387 h 528193"/>
                <a:gd name="connsiteX51" fmla="*/ 585276 w 862570"/>
                <a:gd name="connsiteY51" fmla="*/ 16669 h 528193"/>
                <a:gd name="connsiteX52" fmla="*/ 518601 w 862570"/>
                <a:gd name="connsiteY52" fmla="*/ 14287 h 528193"/>
                <a:gd name="connsiteX53" fmla="*/ 509076 w 862570"/>
                <a:gd name="connsiteY53" fmla="*/ 11906 h 528193"/>
                <a:gd name="connsiteX54" fmla="*/ 470976 w 862570"/>
                <a:gd name="connsiteY54" fmla="*/ 7144 h 528193"/>
                <a:gd name="connsiteX55" fmla="*/ 6632 w 862570"/>
                <a:gd name="connsiteY55" fmla="*/ 0 h 528193"/>
                <a:gd name="connsiteX0" fmla="*/ 6632 w 862570"/>
                <a:gd name="connsiteY0" fmla="*/ 0 h 528193"/>
                <a:gd name="connsiteX1" fmla="*/ 1869 w 862570"/>
                <a:gd name="connsiteY1" fmla="*/ 521494 h 528193"/>
                <a:gd name="connsiteX2" fmla="*/ 109026 w 862570"/>
                <a:gd name="connsiteY2" fmla="*/ 511969 h 528193"/>
                <a:gd name="connsiteX3" fmla="*/ 356676 w 862570"/>
                <a:gd name="connsiteY3" fmla="*/ 526256 h 528193"/>
                <a:gd name="connsiteX4" fmla="*/ 451926 w 862570"/>
                <a:gd name="connsiteY4" fmla="*/ 526256 h 528193"/>
                <a:gd name="connsiteX5" fmla="*/ 485263 w 862570"/>
                <a:gd name="connsiteY5" fmla="*/ 509587 h 528193"/>
                <a:gd name="connsiteX6" fmla="*/ 492407 w 862570"/>
                <a:gd name="connsiteY6" fmla="*/ 464344 h 528193"/>
                <a:gd name="connsiteX7" fmla="*/ 463832 w 862570"/>
                <a:gd name="connsiteY7" fmla="*/ 423862 h 528193"/>
                <a:gd name="connsiteX8" fmla="*/ 456688 w 862570"/>
                <a:gd name="connsiteY8" fmla="*/ 416719 h 528193"/>
                <a:gd name="connsiteX9" fmla="*/ 830544 w 862570"/>
                <a:gd name="connsiteY9" fmla="*/ 409575 h 528193"/>
                <a:gd name="connsiteX10" fmla="*/ 842451 w 862570"/>
                <a:gd name="connsiteY10" fmla="*/ 400050 h 528193"/>
                <a:gd name="connsiteX11" fmla="*/ 830544 w 862570"/>
                <a:gd name="connsiteY11" fmla="*/ 376237 h 528193"/>
                <a:gd name="connsiteX12" fmla="*/ 480501 w 862570"/>
                <a:gd name="connsiteY12" fmla="*/ 383381 h 528193"/>
                <a:gd name="connsiteX13" fmla="*/ 485263 w 862570"/>
                <a:gd name="connsiteY13" fmla="*/ 369094 h 528193"/>
                <a:gd name="connsiteX14" fmla="*/ 494788 w 862570"/>
                <a:gd name="connsiteY14" fmla="*/ 350044 h 528193"/>
                <a:gd name="connsiteX15" fmla="*/ 494788 w 862570"/>
                <a:gd name="connsiteY15" fmla="*/ 319087 h 528193"/>
                <a:gd name="connsiteX16" fmla="*/ 480501 w 862570"/>
                <a:gd name="connsiteY16" fmla="*/ 288131 h 528193"/>
                <a:gd name="connsiteX17" fmla="*/ 461451 w 862570"/>
                <a:gd name="connsiteY17" fmla="*/ 264319 h 528193"/>
                <a:gd name="connsiteX18" fmla="*/ 478119 w 862570"/>
                <a:gd name="connsiteY18" fmla="*/ 259556 h 528193"/>
                <a:gd name="connsiteX19" fmla="*/ 523363 w 862570"/>
                <a:gd name="connsiteY19" fmla="*/ 266700 h 528193"/>
                <a:gd name="connsiteX20" fmla="*/ 590038 w 862570"/>
                <a:gd name="connsiteY20" fmla="*/ 273844 h 528193"/>
                <a:gd name="connsiteX21" fmla="*/ 616232 w 862570"/>
                <a:gd name="connsiteY21" fmla="*/ 278606 h 528193"/>
                <a:gd name="connsiteX22" fmla="*/ 613851 w 862570"/>
                <a:gd name="connsiteY22" fmla="*/ 266699 h 528193"/>
                <a:gd name="connsiteX23" fmla="*/ 606707 w 862570"/>
                <a:gd name="connsiteY23" fmla="*/ 242887 h 528193"/>
                <a:gd name="connsiteX24" fmla="*/ 561463 w 862570"/>
                <a:gd name="connsiteY24" fmla="*/ 252413 h 528193"/>
                <a:gd name="connsiteX25" fmla="*/ 516219 w 862570"/>
                <a:gd name="connsiteY25" fmla="*/ 247650 h 528193"/>
                <a:gd name="connsiteX26" fmla="*/ 487644 w 862570"/>
                <a:gd name="connsiteY26" fmla="*/ 245269 h 528193"/>
                <a:gd name="connsiteX27" fmla="*/ 506694 w 862570"/>
                <a:gd name="connsiteY27" fmla="*/ 238125 h 528193"/>
                <a:gd name="connsiteX28" fmla="*/ 516219 w 862570"/>
                <a:gd name="connsiteY28" fmla="*/ 230981 h 528193"/>
                <a:gd name="connsiteX29" fmla="*/ 499551 w 862570"/>
                <a:gd name="connsiteY29" fmla="*/ 216694 h 528193"/>
                <a:gd name="connsiteX30" fmla="*/ 494788 w 862570"/>
                <a:gd name="connsiteY30" fmla="*/ 202406 h 528193"/>
                <a:gd name="connsiteX31" fmla="*/ 518601 w 862570"/>
                <a:gd name="connsiteY31" fmla="*/ 200025 h 528193"/>
                <a:gd name="connsiteX32" fmla="*/ 575751 w 862570"/>
                <a:gd name="connsiteY32" fmla="*/ 195262 h 528193"/>
                <a:gd name="connsiteX33" fmla="*/ 575751 w 862570"/>
                <a:gd name="connsiteY33" fmla="*/ 171450 h 528193"/>
                <a:gd name="connsiteX34" fmla="*/ 559082 w 862570"/>
                <a:gd name="connsiteY34" fmla="*/ 166687 h 528193"/>
                <a:gd name="connsiteX35" fmla="*/ 601944 w 862570"/>
                <a:gd name="connsiteY35" fmla="*/ 157162 h 528193"/>
                <a:gd name="connsiteX36" fmla="*/ 563844 w 862570"/>
                <a:gd name="connsiteY36" fmla="*/ 154781 h 528193"/>
                <a:gd name="connsiteX37" fmla="*/ 590038 w 862570"/>
                <a:gd name="connsiteY37" fmla="*/ 133350 h 528193"/>
                <a:gd name="connsiteX38" fmla="*/ 506694 w 862570"/>
                <a:gd name="connsiteY38" fmla="*/ 140494 h 528193"/>
                <a:gd name="connsiteX39" fmla="*/ 480501 w 862570"/>
                <a:gd name="connsiteY39" fmla="*/ 133350 h 528193"/>
                <a:gd name="connsiteX40" fmla="*/ 520982 w 862570"/>
                <a:gd name="connsiteY40" fmla="*/ 116681 h 528193"/>
                <a:gd name="connsiteX41" fmla="*/ 613851 w 862570"/>
                <a:gd name="connsiteY41" fmla="*/ 107156 h 528193"/>
                <a:gd name="connsiteX42" fmla="*/ 644807 w 862570"/>
                <a:gd name="connsiteY42" fmla="*/ 107156 h 528193"/>
                <a:gd name="connsiteX43" fmla="*/ 651951 w 862570"/>
                <a:gd name="connsiteY43" fmla="*/ 97631 h 528193"/>
                <a:gd name="connsiteX44" fmla="*/ 632901 w 862570"/>
                <a:gd name="connsiteY44" fmla="*/ 78581 h 528193"/>
                <a:gd name="connsiteX45" fmla="*/ 511457 w 862570"/>
                <a:gd name="connsiteY45" fmla="*/ 83344 h 528193"/>
                <a:gd name="connsiteX46" fmla="*/ 509076 w 862570"/>
                <a:gd name="connsiteY46" fmla="*/ 64294 h 528193"/>
                <a:gd name="connsiteX47" fmla="*/ 482882 w 862570"/>
                <a:gd name="connsiteY47" fmla="*/ 57150 h 528193"/>
                <a:gd name="connsiteX48" fmla="*/ 475738 w 862570"/>
                <a:gd name="connsiteY48" fmla="*/ 52387 h 528193"/>
                <a:gd name="connsiteX49" fmla="*/ 490026 w 862570"/>
                <a:gd name="connsiteY49" fmla="*/ 45244 h 528193"/>
                <a:gd name="connsiteX50" fmla="*/ 566226 w 862570"/>
                <a:gd name="connsiteY50" fmla="*/ 52387 h 528193"/>
                <a:gd name="connsiteX51" fmla="*/ 585276 w 862570"/>
                <a:gd name="connsiteY51" fmla="*/ 16669 h 528193"/>
                <a:gd name="connsiteX52" fmla="*/ 518601 w 862570"/>
                <a:gd name="connsiteY52" fmla="*/ 14287 h 528193"/>
                <a:gd name="connsiteX53" fmla="*/ 509076 w 862570"/>
                <a:gd name="connsiteY53" fmla="*/ 11906 h 528193"/>
                <a:gd name="connsiteX54" fmla="*/ 470976 w 862570"/>
                <a:gd name="connsiteY54" fmla="*/ 7144 h 528193"/>
                <a:gd name="connsiteX55" fmla="*/ 6632 w 862570"/>
                <a:gd name="connsiteY55" fmla="*/ 0 h 528193"/>
                <a:gd name="connsiteX0" fmla="*/ 6632 w 862570"/>
                <a:gd name="connsiteY0" fmla="*/ 0 h 528193"/>
                <a:gd name="connsiteX1" fmla="*/ 1869 w 862570"/>
                <a:gd name="connsiteY1" fmla="*/ 521494 h 528193"/>
                <a:gd name="connsiteX2" fmla="*/ 109026 w 862570"/>
                <a:gd name="connsiteY2" fmla="*/ 511969 h 528193"/>
                <a:gd name="connsiteX3" fmla="*/ 356676 w 862570"/>
                <a:gd name="connsiteY3" fmla="*/ 526256 h 528193"/>
                <a:gd name="connsiteX4" fmla="*/ 451926 w 862570"/>
                <a:gd name="connsiteY4" fmla="*/ 526256 h 528193"/>
                <a:gd name="connsiteX5" fmla="*/ 485263 w 862570"/>
                <a:gd name="connsiteY5" fmla="*/ 509587 h 528193"/>
                <a:gd name="connsiteX6" fmla="*/ 492407 w 862570"/>
                <a:gd name="connsiteY6" fmla="*/ 464344 h 528193"/>
                <a:gd name="connsiteX7" fmla="*/ 463832 w 862570"/>
                <a:gd name="connsiteY7" fmla="*/ 423862 h 528193"/>
                <a:gd name="connsiteX8" fmla="*/ 456688 w 862570"/>
                <a:gd name="connsiteY8" fmla="*/ 416719 h 528193"/>
                <a:gd name="connsiteX9" fmla="*/ 830544 w 862570"/>
                <a:gd name="connsiteY9" fmla="*/ 409575 h 528193"/>
                <a:gd name="connsiteX10" fmla="*/ 842451 w 862570"/>
                <a:gd name="connsiteY10" fmla="*/ 400050 h 528193"/>
                <a:gd name="connsiteX11" fmla="*/ 830544 w 862570"/>
                <a:gd name="connsiteY11" fmla="*/ 376237 h 528193"/>
                <a:gd name="connsiteX12" fmla="*/ 480501 w 862570"/>
                <a:gd name="connsiteY12" fmla="*/ 383381 h 528193"/>
                <a:gd name="connsiteX13" fmla="*/ 485263 w 862570"/>
                <a:gd name="connsiteY13" fmla="*/ 369094 h 528193"/>
                <a:gd name="connsiteX14" fmla="*/ 494788 w 862570"/>
                <a:gd name="connsiteY14" fmla="*/ 350044 h 528193"/>
                <a:gd name="connsiteX15" fmla="*/ 494788 w 862570"/>
                <a:gd name="connsiteY15" fmla="*/ 319087 h 528193"/>
                <a:gd name="connsiteX16" fmla="*/ 480501 w 862570"/>
                <a:gd name="connsiteY16" fmla="*/ 288131 h 528193"/>
                <a:gd name="connsiteX17" fmla="*/ 461451 w 862570"/>
                <a:gd name="connsiteY17" fmla="*/ 264319 h 528193"/>
                <a:gd name="connsiteX18" fmla="*/ 478119 w 862570"/>
                <a:gd name="connsiteY18" fmla="*/ 259556 h 528193"/>
                <a:gd name="connsiteX19" fmla="*/ 523363 w 862570"/>
                <a:gd name="connsiteY19" fmla="*/ 266700 h 528193"/>
                <a:gd name="connsiteX20" fmla="*/ 590038 w 862570"/>
                <a:gd name="connsiteY20" fmla="*/ 273844 h 528193"/>
                <a:gd name="connsiteX21" fmla="*/ 601944 w 862570"/>
                <a:gd name="connsiteY21" fmla="*/ 278606 h 528193"/>
                <a:gd name="connsiteX22" fmla="*/ 613851 w 862570"/>
                <a:gd name="connsiteY22" fmla="*/ 266699 h 528193"/>
                <a:gd name="connsiteX23" fmla="*/ 606707 w 862570"/>
                <a:gd name="connsiteY23" fmla="*/ 242887 h 528193"/>
                <a:gd name="connsiteX24" fmla="*/ 561463 w 862570"/>
                <a:gd name="connsiteY24" fmla="*/ 252413 h 528193"/>
                <a:gd name="connsiteX25" fmla="*/ 516219 w 862570"/>
                <a:gd name="connsiteY25" fmla="*/ 247650 h 528193"/>
                <a:gd name="connsiteX26" fmla="*/ 487644 w 862570"/>
                <a:gd name="connsiteY26" fmla="*/ 245269 h 528193"/>
                <a:gd name="connsiteX27" fmla="*/ 506694 w 862570"/>
                <a:gd name="connsiteY27" fmla="*/ 238125 h 528193"/>
                <a:gd name="connsiteX28" fmla="*/ 516219 w 862570"/>
                <a:gd name="connsiteY28" fmla="*/ 230981 h 528193"/>
                <a:gd name="connsiteX29" fmla="*/ 499551 w 862570"/>
                <a:gd name="connsiteY29" fmla="*/ 216694 h 528193"/>
                <a:gd name="connsiteX30" fmla="*/ 494788 w 862570"/>
                <a:gd name="connsiteY30" fmla="*/ 202406 h 528193"/>
                <a:gd name="connsiteX31" fmla="*/ 518601 w 862570"/>
                <a:gd name="connsiteY31" fmla="*/ 200025 h 528193"/>
                <a:gd name="connsiteX32" fmla="*/ 575751 w 862570"/>
                <a:gd name="connsiteY32" fmla="*/ 195262 h 528193"/>
                <a:gd name="connsiteX33" fmla="*/ 575751 w 862570"/>
                <a:gd name="connsiteY33" fmla="*/ 171450 h 528193"/>
                <a:gd name="connsiteX34" fmla="*/ 559082 w 862570"/>
                <a:gd name="connsiteY34" fmla="*/ 166687 h 528193"/>
                <a:gd name="connsiteX35" fmla="*/ 601944 w 862570"/>
                <a:gd name="connsiteY35" fmla="*/ 157162 h 528193"/>
                <a:gd name="connsiteX36" fmla="*/ 563844 w 862570"/>
                <a:gd name="connsiteY36" fmla="*/ 154781 h 528193"/>
                <a:gd name="connsiteX37" fmla="*/ 590038 w 862570"/>
                <a:gd name="connsiteY37" fmla="*/ 133350 h 528193"/>
                <a:gd name="connsiteX38" fmla="*/ 506694 w 862570"/>
                <a:gd name="connsiteY38" fmla="*/ 140494 h 528193"/>
                <a:gd name="connsiteX39" fmla="*/ 480501 w 862570"/>
                <a:gd name="connsiteY39" fmla="*/ 133350 h 528193"/>
                <a:gd name="connsiteX40" fmla="*/ 520982 w 862570"/>
                <a:gd name="connsiteY40" fmla="*/ 116681 h 528193"/>
                <a:gd name="connsiteX41" fmla="*/ 613851 w 862570"/>
                <a:gd name="connsiteY41" fmla="*/ 107156 h 528193"/>
                <a:gd name="connsiteX42" fmla="*/ 644807 w 862570"/>
                <a:gd name="connsiteY42" fmla="*/ 107156 h 528193"/>
                <a:gd name="connsiteX43" fmla="*/ 651951 w 862570"/>
                <a:gd name="connsiteY43" fmla="*/ 97631 h 528193"/>
                <a:gd name="connsiteX44" fmla="*/ 632901 w 862570"/>
                <a:gd name="connsiteY44" fmla="*/ 78581 h 528193"/>
                <a:gd name="connsiteX45" fmla="*/ 511457 w 862570"/>
                <a:gd name="connsiteY45" fmla="*/ 83344 h 528193"/>
                <a:gd name="connsiteX46" fmla="*/ 509076 w 862570"/>
                <a:gd name="connsiteY46" fmla="*/ 64294 h 528193"/>
                <a:gd name="connsiteX47" fmla="*/ 482882 w 862570"/>
                <a:gd name="connsiteY47" fmla="*/ 57150 h 528193"/>
                <a:gd name="connsiteX48" fmla="*/ 475738 w 862570"/>
                <a:gd name="connsiteY48" fmla="*/ 52387 h 528193"/>
                <a:gd name="connsiteX49" fmla="*/ 490026 w 862570"/>
                <a:gd name="connsiteY49" fmla="*/ 45244 h 528193"/>
                <a:gd name="connsiteX50" fmla="*/ 566226 w 862570"/>
                <a:gd name="connsiteY50" fmla="*/ 52387 h 528193"/>
                <a:gd name="connsiteX51" fmla="*/ 585276 w 862570"/>
                <a:gd name="connsiteY51" fmla="*/ 16669 h 528193"/>
                <a:gd name="connsiteX52" fmla="*/ 518601 w 862570"/>
                <a:gd name="connsiteY52" fmla="*/ 14287 h 528193"/>
                <a:gd name="connsiteX53" fmla="*/ 509076 w 862570"/>
                <a:gd name="connsiteY53" fmla="*/ 11906 h 528193"/>
                <a:gd name="connsiteX54" fmla="*/ 470976 w 862570"/>
                <a:gd name="connsiteY54" fmla="*/ 7144 h 528193"/>
                <a:gd name="connsiteX55" fmla="*/ 6632 w 862570"/>
                <a:gd name="connsiteY55" fmla="*/ 0 h 528193"/>
                <a:gd name="connsiteX0" fmla="*/ 6632 w 864339"/>
                <a:gd name="connsiteY0" fmla="*/ 0 h 528193"/>
                <a:gd name="connsiteX1" fmla="*/ 1869 w 864339"/>
                <a:gd name="connsiteY1" fmla="*/ 521494 h 528193"/>
                <a:gd name="connsiteX2" fmla="*/ 109026 w 864339"/>
                <a:gd name="connsiteY2" fmla="*/ 511969 h 528193"/>
                <a:gd name="connsiteX3" fmla="*/ 356676 w 864339"/>
                <a:gd name="connsiteY3" fmla="*/ 526256 h 528193"/>
                <a:gd name="connsiteX4" fmla="*/ 451926 w 864339"/>
                <a:gd name="connsiteY4" fmla="*/ 526256 h 528193"/>
                <a:gd name="connsiteX5" fmla="*/ 485263 w 864339"/>
                <a:gd name="connsiteY5" fmla="*/ 509587 h 528193"/>
                <a:gd name="connsiteX6" fmla="*/ 492407 w 864339"/>
                <a:gd name="connsiteY6" fmla="*/ 464344 h 528193"/>
                <a:gd name="connsiteX7" fmla="*/ 463832 w 864339"/>
                <a:gd name="connsiteY7" fmla="*/ 423862 h 528193"/>
                <a:gd name="connsiteX8" fmla="*/ 456688 w 864339"/>
                <a:gd name="connsiteY8" fmla="*/ 416719 h 528193"/>
                <a:gd name="connsiteX9" fmla="*/ 830544 w 864339"/>
                <a:gd name="connsiteY9" fmla="*/ 409575 h 528193"/>
                <a:gd name="connsiteX10" fmla="*/ 842451 w 864339"/>
                <a:gd name="connsiteY10" fmla="*/ 400050 h 528193"/>
                <a:gd name="connsiteX11" fmla="*/ 792444 w 864339"/>
                <a:gd name="connsiteY11" fmla="*/ 381000 h 528193"/>
                <a:gd name="connsiteX12" fmla="*/ 480501 w 864339"/>
                <a:gd name="connsiteY12" fmla="*/ 383381 h 528193"/>
                <a:gd name="connsiteX13" fmla="*/ 485263 w 864339"/>
                <a:gd name="connsiteY13" fmla="*/ 369094 h 528193"/>
                <a:gd name="connsiteX14" fmla="*/ 494788 w 864339"/>
                <a:gd name="connsiteY14" fmla="*/ 350044 h 528193"/>
                <a:gd name="connsiteX15" fmla="*/ 494788 w 864339"/>
                <a:gd name="connsiteY15" fmla="*/ 319087 h 528193"/>
                <a:gd name="connsiteX16" fmla="*/ 480501 w 864339"/>
                <a:gd name="connsiteY16" fmla="*/ 288131 h 528193"/>
                <a:gd name="connsiteX17" fmla="*/ 461451 w 864339"/>
                <a:gd name="connsiteY17" fmla="*/ 264319 h 528193"/>
                <a:gd name="connsiteX18" fmla="*/ 478119 w 864339"/>
                <a:gd name="connsiteY18" fmla="*/ 259556 h 528193"/>
                <a:gd name="connsiteX19" fmla="*/ 523363 w 864339"/>
                <a:gd name="connsiteY19" fmla="*/ 266700 h 528193"/>
                <a:gd name="connsiteX20" fmla="*/ 590038 w 864339"/>
                <a:gd name="connsiteY20" fmla="*/ 273844 h 528193"/>
                <a:gd name="connsiteX21" fmla="*/ 601944 w 864339"/>
                <a:gd name="connsiteY21" fmla="*/ 278606 h 528193"/>
                <a:gd name="connsiteX22" fmla="*/ 613851 w 864339"/>
                <a:gd name="connsiteY22" fmla="*/ 266699 h 528193"/>
                <a:gd name="connsiteX23" fmla="*/ 606707 w 864339"/>
                <a:gd name="connsiteY23" fmla="*/ 242887 h 528193"/>
                <a:gd name="connsiteX24" fmla="*/ 561463 w 864339"/>
                <a:gd name="connsiteY24" fmla="*/ 252413 h 528193"/>
                <a:gd name="connsiteX25" fmla="*/ 516219 w 864339"/>
                <a:gd name="connsiteY25" fmla="*/ 247650 h 528193"/>
                <a:gd name="connsiteX26" fmla="*/ 487644 w 864339"/>
                <a:gd name="connsiteY26" fmla="*/ 245269 h 528193"/>
                <a:gd name="connsiteX27" fmla="*/ 506694 w 864339"/>
                <a:gd name="connsiteY27" fmla="*/ 238125 h 528193"/>
                <a:gd name="connsiteX28" fmla="*/ 516219 w 864339"/>
                <a:gd name="connsiteY28" fmla="*/ 230981 h 528193"/>
                <a:gd name="connsiteX29" fmla="*/ 499551 w 864339"/>
                <a:gd name="connsiteY29" fmla="*/ 216694 h 528193"/>
                <a:gd name="connsiteX30" fmla="*/ 494788 w 864339"/>
                <a:gd name="connsiteY30" fmla="*/ 202406 h 528193"/>
                <a:gd name="connsiteX31" fmla="*/ 518601 w 864339"/>
                <a:gd name="connsiteY31" fmla="*/ 200025 h 528193"/>
                <a:gd name="connsiteX32" fmla="*/ 575751 w 864339"/>
                <a:gd name="connsiteY32" fmla="*/ 195262 h 528193"/>
                <a:gd name="connsiteX33" fmla="*/ 575751 w 864339"/>
                <a:gd name="connsiteY33" fmla="*/ 171450 h 528193"/>
                <a:gd name="connsiteX34" fmla="*/ 559082 w 864339"/>
                <a:gd name="connsiteY34" fmla="*/ 166687 h 528193"/>
                <a:gd name="connsiteX35" fmla="*/ 601944 w 864339"/>
                <a:gd name="connsiteY35" fmla="*/ 157162 h 528193"/>
                <a:gd name="connsiteX36" fmla="*/ 563844 w 864339"/>
                <a:gd name="connsiteY36" fmla="*/ 154781 h 528193"/>
                <a:gd name="connsiteX37" fmla="*/ 590038 w 864339"/>
                <a:gd name="connsiteY37" fmla="*/ 133350 h 528193"/>
                <a:gd name="connsiteX38" fmla="*/ 506694 w 864339"/>
                <a:gd name="connsiteY38" fmla="*/ 140494 h 528193"/>
                <a:gd name="connsiteX39" fmla="*/ 480501 w 864339"/>
                <a:gd name="connsiteY39" fmla="*/ 133350 h 528193"/>
                <a:gd name="connsiteX40" fmla="*/ 520982 w 864339"/>
                <a:gd name="connsiteY40" fmla="*/ 116681 h 528193"/>
                <a:gd name="connsiteX41" fmla="*/ 613851 w 864339"/>
                <a:gd name="connsiteY41" fmla="*/ 107156 h 528193"/>
                <a:gd name="connsiteX42" fmla="*/ 644807 w 864339"/>
                <a:gd name="connsiteY42" fmla="*/ 107156 h 528193"/>
                <a:gd name="connsiteX43" fmla="*/ 651951 w 864339"/>
                <a:gd name="connsiteY43" fmla="*/ 97631 h 528193"/>
                <a:gd name="connsiteX44" fmla="*/ 632901 w 864339"/>
                <a:gd name="connsiteY44" fmla="*/ 78581 h 528193"/>
                <a:gd name="connsiteX45" fmla="*/ 511457 w 864339"/>
                <a:gd name="connsiteY45" fmla="*/ 83344 h 528193"/>
                <a:gd name="connsiteX46" fmla="*/ 509076 w 864339"/>
                <a:gd name="connsiteY46" fmla="*/ 64294 h 528193"/>
                <a:gd name="connsiteX47" fmla="*/ 482882 w 864339"/>
                <a:gd name="connsiteY47" fmla="*/ 57150 h 528193"/>
                <a:gd name="connsiteX48" fmla="*/ 475738 w 864339"/>
                <a:gd name="connsiteY48" fmla="*/ 52387 h 528193"/>
                <a:gd name="connsiteX49" fmla="*/ 490026 w 864339"/>
                <a:gd name="connsiteY49" fmla="*/ 45244 h 528193"/>
                <a:gd name="connsiteX50" fmla="*/ 566226 w 864339"/>
                <a:gd name="connsiteY50" fmla="*/ 52387 h 528193"/>
                <a:gd name="connsiteX51" fmla="*/ 585276 w 864339"/>
                <a:gd name="connsiteY51" fmla="*/ 16669 h 528193"/>
                <a:gd name="connsiteX52" fmla="*/ 518601 w 864339"/>
                <a:gd name="connsiteY52" fmla="*/ 14287 h 528193"/>
                <a:gd name="connsiteX53" fmla="*/ 509076 w 864339"/>
                <a:gd name="connsiteY53" fmla="*/ 11906 h 528193"/>
                <a:gd name="connsiteX54" fmla="*/ 470976 w 864339"/>
                <a:gd name="connsiteY54" fmla="*/ 7144 h 528193"/>
                <a:gd name="connsiteX55" fmla="*/ 6632 w 864339"/>
                <a:gd name="connsiteY55" fmla="*/ 0 h 528193"/>
                <a:gd name="connsiteX0" fmla="*/ 6632 w 843459"/>
                <a:gd name="connsiteY0" fmla="*/ 0 h 528193"/>
                <a:gd name="connsiteX1" fmla="*/ 1869 w 843459"/>
                <a:gd name="connsiteY1" fmla="*/ 521494 h 528193"/>
                <a:gd name="connsiteX2" fmla="*/ 109026 w 843459"/>
                <a:gd name="connsiteY2" fmla="*/ 511969 h 528193"/>
                <a:gd name="connsiteX3" fmla="*/ 356676 w 843459"/>
                <a:gd name="connsiteY3" fmla="*/ 526256 h 528193"/>
                <a:gd name="connsiteX4" fmla="*/ 451926 w 843459"/>
                <a:gd name="connsiteY4" fmla="*/ 526256 h 528193"/>
                <a:gd name="connsiteX5" fmla="*/ 485263 w 843459"/>
                <a:gd name="connsiteY5" fmla="*/ 509587 h 528193"/>
                <a:gd name="connsiteX6" fmla="*/ 492407 w 843459"/>
                <a:gd name="connsiteY6" fmla="*/ 464344 h 528193"/>
                <a:gd name="connsiteX7" fmla="*/ 463832 w 843459"/>
                <a:gd name="connsiteY7" fmla="*/ 423862 h 528193"/>
                <a:gd name="connsiteX8" fmla="*/ 456688 w 843459"/>
                <a:gd name="connsiteY8" fmla="*/ 416719 h 528193"/>
                <a:gd name="connsiteX9" fmla="*/ 787681 w 843459"/>
                <a:gd name="connsiteY9" fmla="*/ 409575 h 528193"/>
                <a:gd name="connsiteX10" fmla="*/ 842451 w 843459"/>
                <a:gd name="connsiteY10" fmla="*/ 400050 h 528193"/>
                <a:gd name="connsiteX11" fmla="*/ 792444 w 843459"/>
                <a:gd name="connsiteY11" fmla="*/ 381000 h 528193"/>
                <a:gd name="connsiteX12" fmla="*/ 480501 w 843459"/>
                <a:gd name="connsiteY12" fmla="*/ 383381 h 528193"/>
                <a:gd name="connsiteX13" fmla="*/ 485263 w 843459"/>
                <a:gd name="connsiteY13" fmla="*/ 369094 h 528193"/>
                <a:gd name="connsiteX14" fmla="*/ 494788 w 843459"/>
                <a:gd name="connsiteY14" fmla="*/ 350044 h 528193"/>
                <a:gd name="connsiteX15" fmla="*/ 494788 w 843459"/>
                <a:gd name="connsiteY15" fmla="*/ 319087 h 528193"/>
                <a:gd name="connsiteX16" fmla="*/ 480501 w 843459"/>
                <a:gd name="connsiteY16" fmla="*/ 288131 h 528193"/>
                <a:gd name="connsiteX17" fmla="*/ 461451 w 843459"/>
                <a:gd name="connsiteY17" fmla="*/ 264319 h 528193"/>
                <a:gd name="connsiteX18" fmla="*/ 478119 w 843459"/>
                <a:gd name="connsiteY18" fmla="*/ 259556 h 528193"/>
                <a:gd name="connsiteX19" fmla="*/ 523363 w 843459"/>
                <a:gd name="connsiteY19" fmla="*/ 266700 h 528193"/>
                <a:gd name="connsiteX20" fmla="*/ 590038 w 843459"/>
                <a:gd name="connsiteY20" fmla="*/ 273844 h 528193"/>
                <a:gd name="connsiteX21" fmla="*/ 601944 w 843459"/>
                <a:gd name="connsiteY21" fmla="*/ 278606 h 528193"/>
                <a:gd name="connsiteX22" fmla="*/ 613851 w 843459"/>
                <a:gd name="connsiteY22" fmla="*/ 266699 h 528193"/>
                <a:gd name="connsiteX23" fmla="*/ 606707 w 843459"/>
                <a:gd name="connsiteY23" fmla="*/ 242887 h 528193"/>
                <a:gd name="connsiteX24" fmla="*/ 561463 w 843459"/>
                <a:gd name="connsiteY24" fmla="*/ 252413 h 528193"/>
                <a:gd name="connsiteX25" fmla="*/ 516219 w 843459"/>
                <a:gd name="connsiteY25" fmla="*/ 247650 h 528193"/>
                <a:gd name="connsiteX26" fmla="*/ 487644 w 843459"/>
                <a:gd name="connsiteY26" fmla="*/ 245269 h 528193"/>
                <a:gd name="connsiteX27" fmla="*/ 506694 w 843459"/>
                <a:gd name="connsiteY27" fmla="*/ 238125 h 528193"/>
                <a:gd name="connsiteX28" fmla="*/ 516219 w 843459"/>
                <a:gd name="connsiteY28" fmla="*/ 230981 h 528193"/>
                <a:gd name="connsiteX29" fmla="*/ 499551 w 843459"/>
                <a:gd name="connsiteY29" fmla="*/ 216694 h 528193"/>
                <a:gd name="connsiteX30" fmla="*/ 494788 w 843459"/>
                <a:gd name="connsiteY30" fmla="*/ 202406 h 528193"/>
                <a:gd name="connsiteX31" fmla="*/ 518601 w 843459"/>
                <a:gd name="connsiteY31" fmla="*/ 200025 h 528193"/>
                <a:gd name="connsiteX32" fmla="*/ 575751 w 843459"/>
                <a:gd name="connsiteY32" fmla="*/ 195262 h 528193"/>
                <a:gd name="connsiteX33" fmla="*/ 575751 w 843459"/>
                <a:gd name="connsiteY33" fmla="*/ 171450 h 528193"/>
                <a:gd name="connsiteX34" fmla="*/ 559082 w 843459"/>
                <a:gd name="connsiteY34" fmla="*/ 166687 h 528193"/>
                <a:gd name="connsiteX35" fmla="*/ 601944 w 843459"/>
                <a:gd name="connsiteY35" fmla="*/ 157162 h 528193"/>
                <a:gd name="connsiteX36" fmla="*/ 563844 w 843459"/>
                <a:gd name="connsiteY36" fmla="*/ 154781 h 528193"/>
                <a:gd name="connsiteX37" fmla="*/ 590038 w 843459"/>
                <a:gd name="connsiteY37" fmla="*/ 133350 h 528193"/>
                <a:gd name="connsiteX38" fmla="*/ 506694 w 843459"/>
                <a:gd name="connsiteY38" fmla="*/ 140494 h 528193"/>
                <a:gd name="connsiteX39" fmla="*/ 480501 w 843459"/>
                <a:gd name="connsiteY39" fmla="*/ 133350 h 528193"/>
                <a:gd name="connsiteX40" fmla="*/ 520982 w 843459"/>
                <a:gd name="connsiteY40" fmla="*/ 116681 h 528193"/>
                <a:gd name="connsiteX41" fmla="*/ 613851 w 843459"/>
                <a:gd name="connsiteY41" fmla="*/ 107156 h 528193"/>
                <a:gd name="connsiteX42" fmla="*/ 644807 w 843459"/>
                <a:gd name="connsiteY42" fmla="*/ 107156 h 528193"/>
                <a:gd name="connsiteX43" fmla="*/ 651951 w 843459"/>
                <a:gd name="connsiteY43" fmla="*/ 97631 h 528193"/>
                <a:gd name="connsiteX44" fmla="*/ 632901 w 843459"/>
                <a:gd name="connsiteY44" fmla="*/ 78581 h 528193"/>
                <a:gd name="connsiteX45" fmla="*/ 511457 w 843459"/>
                <a:gd name="connsiteY45" fmla="*/ 83344 h 528193"/>
                <a:gd name="connsiteX46" fmla="*/ 509076 w 843459"/>
                <a:gd name="connsiteY46" fmla="*/ 64294 h 528193"/>
                <a:gd name="connsiteX47" fmla="*/ 482882 w 843459"/>
                <a:gd name="connsiteY47" fmla="*/ 57150 h 528193"/>
                <a:gd name="connsiteX48" fmla="*/ 475738 w 843459"/>
                <a:gd name="connsiteY48" fmla="*/ 52387 h 528193"/>
                <a:gd name="connsiteX49" fmla="*/ 490026 w 843459"/>
                <a:gd name="connsiteY49" fmla="*/ 45244 h 528193"/>
                <a:gd name="connsiteX50" fmla="*/ 566226 w 843459"/>
                <a:gd name="connsiteY50" fmla="*/ 52387 h 528193"/>
                <a:gd name="connsiteX51" fmla="*/ 585276 w 843459"/>
                <a:gd name="connsiteY51" fmla="*/ 16669 h 528193"/>
                <a:gd name="connsiteX52" fmla="*/ 518601 w 843459"/>
                <a:gd name="connsiteY52" fmla="*/ 14287 h 528193"/>
                <a:gd name="connsiteX53" fmla="*/ 509076 w 843459"/>
                <a:gd name="connsiteY53" fmla="*/ 11906 h 528193"/>
                <a:gd name="connsiteX54" fmla="*/ 470976 w 843459"/>
                <a:gd name="connsiteY54" fmla="*/ 7144 h 528193"/>
                <a:gd name="connsiteX55" fmla="*/ 6632 w 843459"/>
                <a:gd name="connsiteY55" fmla="*/ 0 h 528193"/>
                <a:gd name="connsiteX0" fmla="*/ 6632 w 834281"/>
                <a:gd name="connsiteY0" fmla="*/ 0 h 528193"/>
                <a:gd name="connsiteX1" fmla="*/ 1869 w 834281"/>
                <a:gd name="connsiteY1" fmla="*/ 521494 h 528193"/>
                <a:gd name="connsiteX2" fmla="*/ 109026 w 834281"/>
                <a:gd name="connsiteY2" fmla="*/ 511969 h 528193"/>
                <a:gd name="connsiteX3" fmla="*/ 356676 w 834281"/>
                <a:gd name="connsiteY3" fmla="*/ 526256 h 528193"/>
                <a:gd name="connsiteX4" fmla="*/ 451926 w 834281"/>
                <a:gd name="connsiteY4" fmla="*/ 526256 h 528193"/>
                <a:gd name="connsiteX5" fmla="*/ 485263 w 834281"/>
                <a:gd name="connsiteY5" fmla="*/ 509587 h 528193"/>
                <a:gd name="connsiteX6" fmla="*/ 492407 w 834281"/>
                <a:gd name="connsiteY6" fmla="*/ 464344 h 528193"/>
                <a:gd name="connsiteX7" fmla="*/ 463832 w 834281"/>
                <a:gd name="connsiteY7" fmla="*/ 423862 h 528193"/>
                <a:gd name="connsiteX8" fmla="*/ 456688 w 834281"/>
                <a:gd name="connsiteY8" fmla="*/ 416719 h 528193"/>
                <a:gd name="connsiteX9" fmla="*/ 787681 w 834281"/>
                <a:gd name="connsiteY9" fmla="*/ 409575 h 528193"/>
                <a:gd name="connsiteX10" fmla="*/ 830545 w 834281"/>
                <a:gd name="connsiteY10" fmla="*/ 409575 h 528193"/>
                <a:gd name="connsiteX11" fmla="*/ 792444 w 834281"/>
                <a:gd name="connsiteY11" fmla="*/ 381000 h 528193"/>
                <a:gd name="connsiteX12" fmla="*/ 480501 w 834281"/>
                <a:gd name="connsiteY12" fmla="*/ 383381 h 528193"/>
                <a:gd name="connsiteX13" fmla="*/ 485263 w 834281"/>
                <a:gd name="connsiteY13" fmla="*/ 369094 h 528193"/>
                <a:gd name="connsiteX14" fmla="*/ 494788 w 834281"/>
                <a:gd name="connsiteY14" fmla="*/ 350044 h 528193"/>
                <a:gd name="connsiteX15" fmla="*/ 494788 w 834281"/>
                <a:gd name="connsiteY15" fmla="*/ 319087 h 528193"/>
                <a:gd name="connsiteX16" fmla="*/ 480501 w 834281"/>
                <a:gd name="connsiteY16" fmla="*/ 288131 h 528193"/>
                <a:gd name="connsiteX17" fmla="*/ 461451 w 834281"/>
                <a:gd name="connsiteY17" fmla="*/ 264319 h 528193"/>
                <a:gd name="connsiteX18" fmla="*/ 478119 w 834281"/>
                <a:gd name="connsiteY18" fmla="*/ 259556 h 528193"/>
                <a:gd name="connsiteX19" fmla="*/ 523363 w 834281"/>
                <a:gd name="connsiteY19" fmla="*/ 266700 h 528193"/>
                <a:gd name="connsiteX20" fmla="*/ 590038 w 834281"/>
                <a:gd name="connsiteY20" fmla="*/ 273844 h 528193"/>
                <a:gd name="connsiteX21" fmla="*/ 601944 w 834281"/>
                <a:gd name="connsiteY21" fmla="*/ 278606 h 528193"/>
                <a:gd name="connsiteX22" fmla="*/ 613851 w 834281"/>
                <a:gd name="connsiteY22" fmla="*/ 266699 h 528193"/>
                <a:gd name="connsiteX23" fmla="*/ 606707 w 834281"/>
                <a:gd name="connsiteY23" fmla="*/ 242887 h 528193"/>
                <a:gd name="connsiteX24" fmla="*/ 561463 w 834281"/>
                <a:gd name="connsiteY24" fmla="*/ 252413 h 528193"/>
                <a:gd name="connsiteX25" fmla="*/ 516219 w 834281"/>
                <a:gd name="connsiteY25" fmla="*/ 247650 h 528193"/>
                <a:gd name="connsiteX26" fmla="*/ 487644 w 834281"/>
                <a:gd name="connsiteY26" fmla="*/ 245269 h 528193"/>
                <a:gd name="connsiteX27" fmla="*/ 506694 w 834281"/>
                <a:gd name="connsiteY27" fmla="*/ 238125 h 528193"/>
                <a:gd name="connsiteX28" fmla="*/ 516219 w 834281"/>
                <a:gd name="connsiteY28" fmla="*/ 230981 h 528193"/>
                <a:gd name="connsiteX29" fmla="*/ 499551 w 834281"/>
                <a:gd name="connsiteY29" fmla="*/ 216694 h 528193"/>
                <a:gd name="connsiteX30" fmla="*/ 494788 w 834281"/>
                <a:gd name="connsiteY30" fmla="*/ 202406 h 528193"/>
                <a:gd name="connsiteX31" fmla="*/ 518601 w 834281"/>
                <a:gd name="connsiteY31" fmla="*/ 200025 h 528193"/>
                <a:gd name="connsiteX32" fmla="*/ 575751 w 834281"/>
                <a:gd name="connsiteY32" fmla="*/ 195262 h 528193"/>
                <a:gd name="connsiteX33" fmla="*/ 575751 w 834281"/>
                <a:gd name="connsiteY33" fmla="*/ 171450 h 528193"/>
                <a:gd name="connsiteX34" fmla="*/ 559082 w 834281"/>
                <a:gd name="connsiteY34" fmla="*/ 166687 h 528193"/>
                <a:gd name="connsiteX35" fmla="*/ 601944 w 834281"/>
                <a:gd name="connsiteY35" fmla="*/ 157162 h 528193"/>
                <a:gd name="connsiteX36" fmla="*/ 563844 w 834281"/>
                <a:gd name="connsiteY36" fmla="*/ 154781 h 528193"/>
                <a:gd name="connsiteX37" fmla="*/ 590038 w 834281"/>
                <a:gd name="connsiteY37" fmla="*/ 133350 h 528193"/>
                <a:gd name="connsiteX38" fmla="*/ 506694 w 834281"/>
                <a:gd name="connsiteY38" fmla="*/ 140494 h 528193"/>
                <a:gd name="connsiteX39" fmla="*/ 480501 w 834281"/>
                <a:gd name="connsiteY39" fmla="*/ 133350 h 528193"/>
                <a:gd name="connsiteX40" fmla="*/ 520982 w 834281"/>
                <a:gd name="connsiteY40" fmla="*/ 116681 h 528193"/>
                <a:gd name="connsiteX41" fmla="*/ 613851 w 834281"/>
                <a:gd name="connsiteY41" fmla="*/ 107156 h 528193"/>
                <a:gd name="connsiteX42" fmla="*/ 644807 w 834281"/>
                <a:gd name="connsiteY42" fmla="*/ 107156 h 528193"/>
                <a:gd name="connsiteX43" fmla="*/ 651951 w 834281"/>
                <a:gd name="connsiteY43" fmla="*/ 97631 h 528193"/>
                <a:gd name="connsiteX44" fmla="*/ 632901 w 834281"/>
                <a:gd name="connsiteY44" fmla="*/ 78581 h 528193"/>
                <a:gd name="connsiteX45" fmla="*/ 511457 w 834281"/>
                <a:gd name="connsiteY45" fmla="*/ 83344 h 528193"/>
                <a:gd name="connsiteX46" fmla="*/ 509076 w 834281"/>
                <a:gd name="connsiteY46" fmla="*/ 64294 h 528193"/>
                <a:gd name="connsiteX47" fmla="*/ 482882 w 834281"/>
                <a:gd name="connsiteY47" fmla="*/ 57150 h 528193"/>
                <a:gd name="connsiteX48" fmla="*/ 475738 w 834281"/>
                <a:gd name="connsiteY48" fmla="*/ 52387 h 528193"/>
                <a:gd name="connsiteX49" fmla="*/ 490026 w 834281"/>
                <a:gd name="connsiteY49" fmla="*/ 45244 h 528193"/>
                <a:gd name="connsiteX50" fmla="*/ 566226 w 834281"/>
                <a:gd name="connsiteY50" fmla="*/ 52387 h 528193"/>
                <a:gd name="connsiteX51" fmla="*/ 585276 w 834281"/>
                <a:gd name="connsiteY51" fmla="*/ 16669 h 528193"/>
                <a:gd name="connsiteX52" fmla="*/ 518601 w 834281"/>
                <a:gd name="connsiteY52" fmla="*/ 14287 h 528193"/>
                <a:gd name="connsiteX53" fmla="*/ 509076 w 834281"/>
                <a:gd name="connsiteY53" fmla="*/ 11906 h 528193"/>
                <a:gd name="connsiteX54" fmla="*/ 470976 w 834281"/>
                <a:gd name="connsiteY54" fmla="*/ 7144 h 528193"/>
                <a:gd name="connsiteX55" fmla="*/ 6632 w 834281"/>
                <a:gd name="connsiteY55" fmla="*/ 0 h 528193"/>
                <a:gd name="connsiteX0" fmla="*/ 6632 w 834281"/>
                <a:gd name="connsiteY0" fmla="*/ 0 h 528193"/>
                <a:gd name="connsiteX1" fmla="*/ 1869 w 834281"/>
                <a:gd name="connsiteY1" fmla="*/ 521494 h 528193"/>
                <a:gd name="connsiteX2" fmla="*/ 109026 w 834281"/>
                <a:gd name="connsiteY2" fmla="*/ 511969 h 528193"/>
                <a:gd name="connsiteX3" fmla="*/ 356676 w 834281"/>
                <a:gd name="connsiteY3" fmla="*/ 526256 h 528193"/>
                <a:gd name="connsiteX4" fmla="*/ 451926 w 834281"/>
                <a:gd name="connsiteY4" fmla="*/ 526256 h 528193"/>
                <a:gd name="connsiteX5" fmla="*/ 485263 w 834281"/>
                <a:gd name="connsiteY5" fmla="*/ 509587 h 528193"/>
                <a:gd name="connsiteX6" fmla="*/ 492407 w 834281"/>
                <a:gd name="connsiteY6" fmla="*/ 464344 h 528193"/>
                <a:gd name="connsiteX7" fmla="*/ 463832 w 834281"/>
                <a:gd name="connsiteY7" fmla="*/ 423862 h 528193"/>
                <a:gd name="connsiteX8" fmla="*/ 456688 w 834281"/>
                <a:gd name="connsiteY8" fmla="*/ 416719 h 528193"/>
                <a:gd name="connsiteX9" fmla="*/ 787681 w 834281"/>
                <a:gd name="connsiteY9" fmla="*/ 409575 h 528193"/>
                <a:gd name="connsiteX10" fmla="*/ 830545 w 834281"/>
                <a:gd name="connsiteY10" fmla="*/ 409575 h 528193"/>
                <a:gd name="connsiteX11" fmla="*/ 792444 w 834281"/>
                <a:gd name="connsiteY11" fmla="*/ 381000 h 528193"/>
                <a:gd name="connsiteX12" fmla="*/ 480501 w 834281"/>
                <a:gd name="connsiteY12" fmla="*/ 383381 h 528193"/>
                <a:gd name="connsiteX13" fmla="*/ 485263 w 834281"/>
                <a:gd name="connsiteY13" fmla="*/ 369094 h 528193"/>
                <a:gd name="connsiteX14" fmla="*/ 494788 w 834281"/>
                <a:gd name="connsiteY14" fmla="*/ 350044 h 528193"/>
                <a:gd name="connsiteX15" fmla="*/ 494788 w 834281"/>
                <a:gd name="connsiteY15" fmla="*/ 319087 h 528193"/>
                <a:gd name="connsiteX16" fmla="*/ 480501 w 834281"/>
                <a:gd name="connsiteY16" fmla="*/ 288131 h 528193"/>
                <a:gd name="connsiteX17" fmla="*/ 461451 w 834281"/>
                <a:gd name="connsiteY17" fmla="*/ 264319 h 528193"/>
                <a:gd name="connsiteX18" fmla="*/ 478119 w 834281"/>
                <a:gd name="connsiteY18" fmla="*/ 259556 h 528193"/>
                <a:gd name="connsiteX19" fmla="*/ 523363 w 834281"/>
                <a:gd name="connsiteY19" fmla="*/ 266700 h 528193"/>
                <a:gd name="connsiteX20" fmla="*/ 590038 w 834281"/>
                <a:gd name="connsiteY20" fmla="*/ 273844 h 528193"/>
                <a:gd name="connsiteX21" fmla="*/ 601944 w 834281"/>
                <a:gd name="connsiteY21" fmla="*/ 278606 h 528193"/>
                <a:gd name="connsiteX22" fmla="*/ 613851 w 834281"/>
                <a:gd name="connsiteY22" fmla="*/ 266699 h 528193"/>
                <a:gd name="connsiteX23" fmla="*/ 606707 w 834281"/>
                <a:gd name="connsiteY23" fmla="*/ 242887 h 528193"/>
                <a:gd name="connsiteX24" fmla="*/ 561463 w 834281"/>
                <a:gd name="connsiteY24" fmla="*/ 252413 h 528193"/>
                <a:gd name="connsiteX25" fmla="*/ 516219 w 834281"/>
                <a:gd name="connsiteY25" fmla="*/ 247650 h 528193"/>
                <a:gd name="connsiteX26" fmla="*/ 487644 w 834281"/>
                <a:gd name="connsiteY26" fmla="*/ 245269 h 528193"/>
                <a:gd name="connsiteX27" fmla="*/ 506694 w 834281"/>
                <a:gd name="connsiteY27" fmla="*/ 238125 h 528193"/>
                <a:gd name="connsiteX28" fmla="*/ 516219 w 834281"/>
                <a:gd name="connsiteY28" fmla="*/ 230981 h 528193"/>
                <a:gd name="connsiteX29" fmla="*/ 499551 w 834281"/>
                <a:gd name="connsiteY29" fmla="*/ 216694 h 528193"/>
                <a:gd name="connsiteX30" fmla="*/ 494788 w 834281"/>
                <a:gd name="connsiteY30" fmla="*/ 202406 h 528193"/>
                <a:gd name="connsiteX31" fmla="*/ 518601 w 834281"/>
                <a:gd name="connsiteY31" fmla="*/ 200025 h 528193"/>
                <a:gd name="connsiteX32" fmla="*/ 575751 w 834281"/>
                <a:gd name="connsiteY32" fmla="*/ 195262 h 528193"/>
                <a:gd name="connsiteX33" fmla="*/ 575751 w 834281"/>
                <a:gd name="connsiteY33" fmla="*/ 171450 h 528193"/>
                <a:gd name="connsiteX34" fmla="*/ 559082 w 834281"/>
                <a:gd name="connsiteY34" fmla="*/ 166687 h 528193"/>
                <a:gd name="connsiteX35" fmla="*/ 601944 w 834281"/>
                <a:gd name="connsiteY35" fmla="*/ 157162 h 528193"/>
                <a:gd name="connsiteX36" fmla="*/ 563844 w 834281"/>
                <a:gd name="connsiteY36" fmla="*/ 154781 h 528193"/>
                <a:gd name="connsiteX37" fmla="*/ 590038 w 834281"/>
                <a:gd name="connsiteY37" fmla="*/ 133350 h 528193"/>
                <a:gd name="connsiteX38" fmla="*/ 506694 w 834281"/>
                <a:gd name="connsiteY38" fmla="*/ 140494 h 528193"/>
                <a:gd name="connsiteX39" fmla="*/ 480501 w 834281"/>
                <a:gd name="connsiteY39" fmla="*/ 133350 h 528193"/>
                <a:gd name="connsiteX40" fmla="*/ 520982 w 834281"/>
                <a:gd name="connsiteY40" fmla="*/ 116681 h 528193"/>
                <a:gd name="connsiteX41" fmla="*/ 613851 w 834281"/>
                <a:gd name="connsiteY41" fmla="*/ 107156 h 528193"/>
                <a:gd name="connsiteX42" fmla="*/ 644807 w 834281"/>
                <a:gd name="connsiteY42" fmla="*/ 107156 h 528193"/>
                <a:gd name="connsiteX43" fmla="*/ 651951 w 834281"/>
                <a:gd name="connsiteY43" fmla="*/ 97631 h 528193"/>
                <a:gd name="connsiteX44" fmla="*/ 632901 w 834281"/>
                <a:gd name="connsiteY44" fmla="*/ 78581 h 528193"/>
                <a:gd name="connsiteX45" fmla="*/ 511457 w 834281"/>
                <a:gd name="connsiteY45" fmla="*/ 83344 h 528193"/>
                <a:gd name="connsiteX46" fmla="*/ 509076 w 834281"/>
                <a:gd name="connsiteY46" fmla="*/ 64294 h 528193"/>
                <a:gd name="connsiteX47" fmla="*/ 482882 w 834281"/>
                <a:gd name="connsiteY47" fmla="*/ 57150 h 528193"/>
                <a:gd name="connsiteX48" fmla="*/ 475738 w 834281"/>
                <a:gd name="connsiteY48" fmla="*/ 52387 h 528193"/>
                <a:gd name="connsiteX49" fmla="*/ 490026 w 834281"/>
                <a:gd name="connsiteY49" fmla="*/ 45244 h 528193"/>
                <a:gd name="connsiteX50" fmla="*/ 554319 w 834281"/>
                <a:gd name="connsiteY50" fmla="*/ 47624 h 528193"/>
                <a:gd name="connsiteX51" fmla="*/ 585276 w 834281"/>
                <a:gd name="connsiteY51" fmla="*/ 16669 h 528193"/>
                <a:gd name="connsiteX52" fmla="*/ 518601 w 834281"/>
                <a:gd name="connsiteY52" fmla="*/ 14287 h 528193"/>
                <a:gd name="connsiteX53" fmla="*/ 509076 w 834281"/>
                <a:gd name="connsiteY53" fmla="*/ 11906 h 528193"/>
                <a:gd name="connsiteX54" fmla="*/ 470976 w 834281"/>
                <a:gd name="connsiteY54" fmla="*/ 7144 h 528193"/>
                <a:gd name="connsiteX55" fmla="*/ 6632 w 834281"/>
                <a:gd name="connsiteY55" fmla="*/ 0 h 528193"/>
                <a:gd name="connsiteX0" fmla="*/ 6632 w 834281"/>
                <a:gd name="connsiteY0" fmla="*/ 0 h 528193"/>
                <a:gd name="connsiteX1" fmla="*/ 1869 w 834281"/>
                <a:gd name="connsiteY1" fmla="*/ 521494 h 528193"/>
                <a:gd name="connsiteX2" fmla="*/ 109026 w 834281"/>
                <a:gd name="connsiteY2" fmla="*/ 511969 h 528193"/>
                <a:gd name="connsiteX3" fmla="*/ 356676 w 834281"/>
                <a:gd name="connsiteY3" fmla="*/ 526256 h 528193"/>
                <a:gd name="connsiteX4" fmla="*/ 451926 w 834281"/>
                <a:gd name="connsiteY4" fmla="*/ 526256 h 528193"/>
                <a:gd name="connsiteX5" fmla="*/ 485263 w 834281"/>
                <a:gd name="connsiteY5" fmla="*/ 509587 h 528193"/>
                <a:gd name="connsiteX6" fmla="*/ 492407 w 834281"/>
                <a:gd name="connsiteY6" fmla="*/ 464344 h 528193"/>
                <a:gd name="connsiteX7" fmla="*/ 463832 w 834281"/>
                <a:gd name="connsiteY7" fmla="*/ 423862 h 528193"/>
                <a:gd name="connsiteX8" fmla="*/ 456688 w 834281"/>
                <a:gd name="connsiteY8" fmla="*/ 416719 h 528193"/>
                <a:gd name="connsiteX9" fmla="*/ 787681 w 834281"/>
                <a:gd name="connsiteY9" fmla="*/ 409575 h 528193"/>
                <a:gd name="connsiteX10" fmla="*/ 830545 w 834281"/>
                <a:gd name="connsiteY10" fmla="*/ 409575 h 528193"/>
                <a:gd name="connsiteX11" fmla="*/ 792444 w 834281"/>
                <a:gd name="connsiteY11" fmla="*/ 381000 h 528193"/>
                <a:gd name="connsiteX12" fmla="*/ 480501 w 834281"/>
                <a:gd name="connsiteY12" fmla="*/ 383381 h 528193"/>
                <a:gd name="connsiteX13" fmla="*/ 485263 w 834281"/>
                <a:gd name="connsiteY13" fmla="*/ 369094 h 528193"/>
                <a:gd name="connsiteX14" fmla="*/ 494788 w 834281"/>
                <a:gd name="connsiteY14" fmla="*/ 350044 h 528193"/>
                <a:gd name="connsiteX15" fmla="*/ 494788 w 834281"/>
                <a:gd name="connsiteY15" fmla="*/ 319087 h 528193"/>
                <a:gd name="connsiteX16" fmla="*/ 480501 w 834281"/>
                <a:gd name="connsiteY16" fmla="*/ 288131 h 528193"/>
                <a:gd name="connsiteX17" fmla="*/ 461451 w 834281"/>
                <a:gd name="connsiteY17" fmla="*/ 264319 h 528193"/>
                <a:gd name="connsiteX18" fmla="*/ 478119 w 834281"/>
                <a:gd name="connsiteY18" fmla="*/ 259556 h 528193"/>
                <a:gd name="connsiteX19" fmla="*/ 523363 w 834281"/>
                <a:gd name="connsiteY19" fmla="*/ 266700 h 528193"/>
                <a:gd name="connsiteX20" fmla="*/ 590038 w 834281"/>
                <a:gd name="connsiteY20" fmla="*/ 273844 h 528193"/>
                <a:gd name="connsiteX21" fmla="*/ 601944 w 834281"/>
                <a:gd name="connsiteY21" fmla="*/ 278606 h 528193"/>
                <a:gd name="connsiteX22" fmla="*/ 613851 w 834281"/>
                <a:gd name="connsiteY22" fmla="*/ 266699 h 528193"/>
                <a:gd name="connsiteX23" fmla="*/ 606707 w 834281"/>
                <a:gd name="connsiteY23" fmla="*/ 242887 h 528193"/>
                <a:gd name="connsiteX24" fmla="*/ 561463 w 834281"/>
                <a:gd name="connsiteY24" fmla="*/ 252413 h 528193"/>
                <a:gd name="connsiteX25" fmla="*/ 516219 w 834281"/>
                <a:gd name="connsiteY25" fmla="*/ 247650 h 528193"/>
                <a:gd name="connsiteX26" fmla="*/ 487644 w 834281"/>
                <a:gd name="connsiteY26" fmla="*/ 245269 h 528193"/>
                <a:gd name="connsiteX27" fmla="*/ 506694 w 834281"/>
                <a:gd name="connsiteY27" fmla="*/ 238125 h 528193"/>
                <a:gd name="connsiteX28" fmla="*/ 516219 w 834281"/>
                <a:gd name="connsiteY28" fmla="*/ 230981 h 528193"/>
                <a:gd name="connsiteX29" fmla="*/ 499551 w 834281"/>
                <a:gd name="connsiteY29" fmla="*/ 216694 h 528193"/>
                <a:gd name="connsiteX30" fmla="*/ 494788 w 834281"/>
                <a:gd name="connsiteY30" fmla="*/ 202406 h 528193"/>
                <a:gd name="connsiteX31" fmla="*/ 518601 w 834281"/>
                <a:gd name="connsiteY31" fmla="*/ 200025 h 528193"/>
                <a:gd name="connsiteX32" fmla="*/ 575751 w 834281"/>
                <a:gd name="connsiteY32" fmla="*/ 195262 h 528193"/>
                <a:gd name="connsiteX33" fmla="*/ 575751 w 834281"/>
                <a:gd name="connsiteY33" fmla="*/ 171450 h 528193"/>
                <a:gd name="connsiteX34" fmla="*/ 559082 w 834281"/>
                <a:gd name="connsiteY34" fmla="*/ 166687 h 528193"/>
                <a:gd name="connsiteX35" fmla="*/ 601944 w 834281"/>
                <a:gd name="connsiteY35" fmla="*/ 157162 h 528193"/>
                <a:gd name="connsiteX36" fmla="*/ 563844 w 834281"/>
                <a:gd name="connsiteY36" fmla="*/ 154781 h 528193"/>
                <a:gd name="connsiteX37" fmla="*/ 590038 w 834281"/>
                <a:gd name="connsiteY37" fmla="*/ 133350 h 528193"/>
                <a:gd name="connsiteX38" fmla="*/ 506694 w 834281"/>
                <a:gd name="connsiteY38" fmla="*/ 140494 h 528193"/>
                <a:gd name="connsiteX39" fmla="*/ 480501 w 834281"/>
                <a:gd name="connsiteY39" fmla="*/ 133350 h 528193"/>
                <a:gd name="connsiteX40" fmla="*/ 520982 w 834281"/>
                <a:gd name="connsiteY40" fmla="*/ 116681 h 528193"/>
                <a:gd name="connsiteX41" fmla="*/ 613851 w 834281"/>
                <a:gd name="connsiteY41" fmla="*/ 107156 h 528193"/>
                <a:gd name="connsiteX42" fmla="*/ 644807 w 834281"/>
                <a:gd name="connsiteY42" fmla="*/ 107156 h 528193"/>
                <a:gd name="connsiteX43" fmla="*/ 651951 w 834281"/>
                <a:gd name="connsiteY43" fmla="*/ 97631 h 528193"/>
                <a:gd name="connsiteX44" fmla="*/ 632901 w 834281"/>
                <a:gd name="connsiteY44" fmla="*/ 78581 h 528193"/>
                <a:gd name="connsiteX45" fmla="*/ 511457 w 834281"/>
                <a:gd name="connsiteY45" fmla="*/ 83344 h 528193"/>
                <a:gd name="connsiteX46" fmla="*/ 509076 w 834281"/>
                <a:gd name="connsiteY46" fmla="*/ 64294 h 528193"/>
                <a:gd name="connsiteX47" fmla="*/ 482882 w 834281"/>
                <a:gd name="connsiteY47" fmla="*/ 57150 h 528193"/>
                <a:gd name="connsiteX48" fmla="*/ 475738 w 834281"/>
                <a:gd name="connsiteY48" fmla="*/ 52387 h 528193"/>
                <a:gd name="connsiteX49" fmla="*/ 490026 w 834281"/>
                <a:gd name="connsiteY49" fmla="*/ 45244 h 528193"/>
                <a:gd name="connsiteX50" fmla="*/ 554319 w 834281"/>
                <a:gd name="connsiteY50" fmla="*/ 47624 h 528193"/>
                <a:gd name="connsiteX51" fmla="*/ 575751 w 834281"/>
                <a:gd name="connsiteY51" fmla="*/ 26194 h 528193"/>
                <a:gd name="connsiteX52" fmla="*/ 518601 w 834281"/>
                <a:gd name="connsiteY52" fmla="*/ 14287 h 528193"/>
                <a:gd name="connsiteX53" fmla="*/ 509076 w 834281"/>
                <a:gd name="connsiteY53" fmla="*/ 11906 h 528193"/>
                <a:gd name="connsiteX54" fmla="*/ 470976 w 834281"/>
                <a:gd name="connsiteY54" fmla="*/ 7144 h 528193"/>
                <a:gd name="connsiteX55" fmla="*/ 6632 w 834281"/>
                <a:gd name="connsiteY55" fmla="*/ 0 h 528193"/>
                <a:gd name="connsiteX0" fmla="*/ 6632 w 834281"/>
                <a:gd name="connsiteY0" fmla="*/ 0 h 528193"/>
                <a:gd name="connsiteX1" fmla="*/ 1869 w 834281"/>
                <a:gd name="connsiteY1" fmla="*/ 521494 h 528193"/>
                <a:gd name="connsiteX2" fmla="*/ 109026 w 834281"/>
                <a:gd name="connsiteY2" fmla="*/ 511969 h 528193"/>
                <a:gd name="connsiteX3" fmla="*/ 356676 w 834281"/>
                <a:gd name="connsiteY3" fmla="*/ 526256 h 528193"/>
                <a:gd name="connsiteX4" fmla="*/ 451926 w 834281"/>
                <a:gd name="connsiteY4" fmla="*/ 526256 h 528193"/>
                <a:gd name="connsiteX5" fmla="*/ 485263 w 834281"/>
                <a:gd name="connsiteY5" fmla="*/ 509587 h 528193"/>
                <a:gd name="connsiteX6" fmla="*/ 492407 w 834281"/>
                <a:gd name="connsiteY6" fmla="*/ 464344 h 528193"/>
                <a:gd name="connsiteX7" fmla="*/ 463832 w 834281"/>
                <a:gd name="connsiteY7" fmla="*/ 423862 h 528193"/>
                <a:gd name="connsiteX8" fmla="*/ 456688 w 834281"/>
                <a:gd name="connsiteY8" fmla="*/ 416719 h 528193"/>
                <a:gd name="connsiteX9" fmla="*/ 787681 w 834281"/>
                <a:gd name="connsiteY9" fmla="*/ 409575 h 528193"/>
                <a:gd name="connsiteX10" fmla="*/ 830545 w 834281"/>
                <a:gd name="connsiteY10" fmla="*/ 409575 h 528193"/>
                <a:gd name="connsiteX11" fmla="*/ 792444 w 834281"/>
                <a:gd name="connsiteY11" fmla="*/ 381000 h 528193"/>
                <a:gd name="connsiteX12" fmla="*/ 480501 w 834281"/>
                <a:gd name="connsiteY12" fmla="*/ 383381 h 528193"/>
                <a:gd name="connsiteX13" fmla="*/ 485263 w 834281"/>
                <a:gd name="connsiteY13" fmla="*/ 369094 h 528193"/>
                <a:gd name="connsiteX14" fmla="*/ 494788 w 834281"/>
                <a:gd name="connsiteY14" fmla="*/ 350044 h 528193"/>
                <a:gd name="connsiteX15" fmla="*/ 494788 w 834281"/>
                <a:gd name="connsiteY15" fmla="*/ 319087 h 528193"/>
                <a:gd name="connsiteX16" fmla="*/ 480501 w 834281"/>
                <a:gd name="connsiteY16" fmla="*/ 288131 h 528193"/>
                <a:gd name="connsiteX17" fmla="*/ 461451 w 834281"/>
                <a:gd name="connsiteY17" fmla="*/ 264319 h 528193"/>
                <a:gd name="connsiteX18" fmla="*/ 478119 w 834281"/>
                <a:gd name="connsiteY18" fmla="*/ 259556 h 528193"/>
                <a:gd name="connsiteX19" fmla="*/ 523363 w 834281"/>
                <a:gd name="connsiteY19" fmla="*/ 266700 h 528193"/>
                <a:gd name="connsiteX20" fmla="*/ 590038 w 834281"/>
                <a:gd name="connsiteY20" fmla="*/ 273844 h 528193"/>
                <a:gd name="connsiteX21" fmla="*/ 601944 w 834281"/>
                <a:gd name="connsiteY21" fmla="*/ 278606 h 528193"/>
                <a:gd name="connsiteX22" fmla="*/ 613851 w 834281"/>
                <a:gd name="connsiteY22" fmla="*/ 266699 h 528193"/>
                <a:gd name="connsiteX23" fmla="*/ 606707 w 834281"/>
                <a:gd name="connsiteY23" fmla="*/ 242887 h 528193"/>
                <a:gd name="connsiteX24" fmla="*/ 561463 w 834281"/>
                <a:gd name="connsiteY24" fmla="*/ 252413 h 528193"/>
                <a:gd name="connsiteX25" fmla="*/ 516219 w 834281"/>
                <a:gd name="connsiteY25" fmla="*/ 247650 h 528193"/>
                <a:gd name="connsiteX26" fmla="*/ 487644 w 834281"/>
                <a:gd name="connsiteY26" fmla="*/ 245269 h 528193"/>
                <a:gd name="connsiteX27" fmla="*/ 506694 w 834281"/>
                <a:gd name="connsiteY27" fmla="*/ 238125 h 528193"/>
                <a:gd name="connsiteX28" fmla="*/ 516219 w 834281"/>
                <a:gd name="connsiteY28" fmla="*/ 230981 h 528193"/>
                <a:gd name="connsiteX29" fmla="*/ 499551 w 834281"/>
                <a:gd name="connsiteY29" fmla="*/ 216694 h 528193"/>
                <a:gd name="connsiteX30" fmla="*/ 494788 w 834281"/>
                <a:gd name="connsiteY30" fmla="*/ 202406 h 528193"/>
                <a:gd name="connsiteX31" fmla="*/ 518601 w 834281"/>
                <a:gd name="connsiteY31" fmla="*/ 200025 h 528193"/>
                <a:gd name="connsiteX32" fmla="*/ 575751 w 834281"/>
                <a:gd name="connsiteY32" fmla="*/ 195262 h 528193"/>
                <a:gd name="connsiteX33" fmla="*/ 575751 w 834281"/>
                <a:gd name="connsiteY33" fmla="*/ 171450 h 528193"/>
                <a:gd name="connsiteX34" fmla="*/ 559082 w 834281"/>
                <a:gd name="connsiteY34" fmla="*/ 166687 h 528193"/>
                <a:gd name="connsiteX35" fmla="*/ 601944 w 834281"/>
                <a:gd name="connsiteY35" fmla="*/ 157162 h 528193"/>
                <a:gd name="connsiteX36" fmla="*/ 563844 w 834281"/>
                <a:gd name="connsiteY36" fmla="*/ 154781 h 528193"/>
                <a:gd name="connsiteX37" fmla="*/ 575751 w 834281"/>
                <a:gd name="connsiteY37" fmla="*/ 142875 h 528193"/>
                <a:gd name="connsiteX38" fmla="*/ 506694 w 834281"/>
                <a:gd name="connsiteY38" fmla="*/ 140494 h 528193"/>
                <a:gd name="connsiteX39" fmla="*/ 480501 w 834281"/>
                <a:gd name="connsiteY39" fmla="*/ 133350 h 528193"/>
                <a:gd name="connsiteX40" fmla="*/ 520982 w 834281"/>
                <a:gd name="connsiteY40" fmla="*/ 116681 h 528193"/>
                <a:gd name="connsiteX41" fmla="*/ 613851 w 834281"/>
                <a:gd name="connsiteY41" fmla="*/ 107156 h 528193"/>
                <a:gd name="connsiteX42" fmla="*/ 644807 w 834281"/>
                <a:gd name="connsiteY42" fmla="*/ 107156 h 528193"/>
                <a:gd name="connsiteX43" fmla="*/ 651951 w 834281"/>
                <a:gd name="connsiteY43" fmla="*/ 97631 h 528193"/>
                <a:gd name="connsiteX44" fmla="*/ 632901 w 834281"/>
                <a:gd name="connsiteY44" fmla="*/ 78581 h 528193"/>
                <a:gd name="connsiteX45" fmla="*/ 511457 w 834281"/>
                <a:gd name="connsiteY45" fmla="*/ 83344 h 528193"/>
                <a:gd name="connsiteX46" fmla="*/ 509076 w 834281"/>
                <a:gd name="connsiteY46" fmla="*/ 64294 h 528193"/>
                <a:gd name="connsiteX47" fmla="*/ 482882 w 834281"/>
                <a:gd name="connsiteY47" fmla="*/ 57150 h 528193"/>
                <a:gd name="connsiteX48" fmla="*/ 475738 w 834281"/>
                <a:gd name="connsiteY48" fmla="*/ 52387 h 528193"/>
                <a:gd name="connsiteX49" fmla="*/ 490026 w 834281"/>
                <a:gd name="connsiteY49" fmla="*/ 45244 h 528193"/>
                <a:gd name="connsiteX50" fmla="*/ 554319 w 834281"/>
                <a:gd name="connsiteY50" fmla="*/ 47624 h 528193"/>
                <a:gd name="connsiteX51" fmla="*/ 575751 w 834281"/>
                <a:gd name="connsiteY51" fmla="*/ 26194 h 528193"/>
                <a:gd name="connsiteX52" fmla="*/ 518601 w 834281"/>
                <a:gd name="connsiteY52" fmla="*/ 14287 h 528193"/>
                <a:gd name="connsiteX53" fmla="*/ 509076 w 834281"/>
                <a:gd name="connsiteY53" fmla="*/ 11906 h 528193"/>
                <a:gd name="connsiteX54" fmla="*/ 470976 w 834281"/>
                <a:gd name="connsiteY54" fmla="*/ 7144 h 528193"/>
                <a:gd name="connsiteX55" fmla="*/ 6632 w 834281"/>
                <a:gd name="connsiteY55" fmla="*/ 0 h 528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834281" h="528193">
                  <a:moveTo>
                    <a:pt x="6632" y="0"/>
                  </a:moveTo>
                  <a:cubicBezTo>
                    <a:pt x="-4283" y="218083"/>
                    <a:pt x="1472" y="514748"/>
                    <a:pt x="1869" y="521494"/>
                  </a:cubicBezTo>
                  <a:cubicBezTo>
                    <a:pt x="2266" y="528240"/>
                    <a:pt x="49892" y="511175"/>
                    <a:pt x="109026" y="511969"/>
                  </a:cubicBezTo>
                  <a:cubicBezTo>
                    <a:pt x="168160" y="512763"/>
                    <a:pt x="299526" y="523875"/>
                    <a:pt x="356676" y="526256"/>
                  </a:cubicBezTo>
                  <a:cubicBezTo>
                    <a:pt x="413826" y="528637"/>
                    <a:pt x="430495" y="529034"/>
                    <a:pt x="451926" y="526256"/>
                  </a:cubicBezTo>
                  <a:cubicBezTo>
                    <a:pt x="473357" y="523478"/>
                    <a:pt x="478516" y="519906"/>
                    <a:pt x="485263" y="509587"/>
                  </a:cubicBezTo>
                  <a:cubicBezTo>
                    <a:pt x="492010" y="499268"/>
                    <a:pt x="495979" y="478631"/>
                    <a:pt x="492407" y="464344"/>
                  </a:cubicBezTo>
                  <a:cubicBezTo>
                    <a:pt x="488835" y="450057"/>
                    <a:pt x="469785" y="431799"/>
                    <a:pt x="463832" y="423862"/>
                  </a:cubicBezTo>
                  <a:cubicBezTo>
                    <a:pt x="457879" y="415925"/>
                    <a:pt x="402713" y="419100"/>
                    <a:pt x="456688" y="416719"/>
                  </a:cubicBezTo>
                  <a:cubicBezTo>
                    <a:pt x="510663" y="414338"/>
                    <a:pt x="725372" y="410766"/>
                    <a:pt x="787681" y="409575"/>
                  </a:cubicBezTo>
                  <a:cubicBezTo>
                    <a:pt x="849990" y="408384"/>
                    <a:pt x="829751" y="414337"/>
                    <a:pt x="830545" y="409575"/>
                  </a:cubicBezTo>
                  <a:cubicBezTo>
                    <a:pt x="831339" y="404813"/>
                    <a:pt x="850785" y="385366"/>
                    <a:pt x="792444" y="381000"/>
                  </a:cubicBezTo>
                  <a:cubicBezTo>
                    <a:pt x="734103" y="376634"/>
                    <a:pt x="531698" y="385365"/>
                    <a:pt x="480501" y="383381"/>
                  </a:cubicBezTo>
                  <a:cubicBezTo>
                    <a:pt x="429304" y="381397"/>
                    <a:pt x="482882" y="374650"/>
                    <a:pt x="485263" y="369094"/>
                  </a:cubicBezTo>
                  <a:cubicBezTo>
                    <a:pt x="487644" y="363538"/>
                    <a:pt x="493201" y="358378"/>
                    <a:pt x="494788" y="350044"/>
                  </a:cubicBezTo>
                  <a:cubicBezTo>
                    <a:pt x="496375" y="341710"/>
                    <a:pt x="497169" y="329406"/>
                    <a:pt x="494788" y="319087"/>
                  </a:cubicBezTo>
                  <a:cubicBezTo>
                    <a:pt x="492407" y="308768"/>
                    <a:pt x="486057" y="297259"/>
                    <a:pt x="480501" y="288131"/>
                  </a:cubicBezTo>
                  <a:cubicBezTo>
                    <a:pt x="474945" y="279003"/>
                    <a:pt x="461848" y="269081"/>
                    <a:pt x="461451" y="264319"/>
                  </a:cubicBezTo>
                  <a:cubicBezTo>
                    <a:pt x="461054" y="259557"/>
                    <a:pt x="467800" y="259159"/>
                    <a:pt x="478119" y="259556"/>
                  </a:cubicBezTo>
                  <a:cubicBezTo>
                    <a:pt x="488438" y="259953"/>
                    <a:pt x="504710" y="264319"/>
                    <a:pt x="523363" y="266700"/>
                  </a:cubicBezTo>
                  <a:cubicBezTo>
                    <a:pt x="542016" y="269081"/>
                    <a:pt x="576941" y="271860"/>
                    <a:pt x="590038" y="273844"/>
                  </a:cubicBezTo>
                  <a:cubicBezTo>
                    <a:pt x="603135" y="275828"/>
                    <a:pt x="597975" y="279797"/>
                    <a:pt x="601944" y="278606"/>
                  </a:cubicBezTo>
                  <a:cubicBezTo>
                    <a:pt x="605913" y="277415"/>
                    <a:pt x="613057" y="272652"/>
                    <a:pt x="613851" y="266699"/>
                  </a:cubicBezTo>
                  <a:cubicBezTo>
                    <a:pt x="614645" y="260746"/>
                    <a:pt x="615438" y="245268"/>
                    <a:pt x="606707" y="242887"/>
                  </a:cubicBezTo>
                  <a:cubicBezTo>
                    <a:pt x="597976" y="240506"/>
                    <a:pt x="576544" y="251619"/>
                    <a:pt x="561463" y="252413"/>
                  </a:cubicBezTo>
                  <a:cubicBezTo>
                    <a:pt x="546382" y="253207"/>
                    <a:pt x="528522" y="248841"/>
                    <a:pt x="516219" y="247650"/>
                  </a:cubicBezTo>
                  <a:cubicBezTo>
                    <a:pt x="503916" y="246459"/>
                    <a:pt x="489231" y="246856"/>
                    <a:pt x="487644" y="245269"/>
                  </a:cubicBezTo>
                  <a:cubicBezTo>
                    <a:pt x="486057" y="243682"/>
                    <a:pt x="501932" y="240506"/>
                    <a:pt x="506694" y="238125"/>
                  </a:cubicBezTo>
                  <a:cubicBezTo>
                    <a:pt x="511456" y="235744"/>
                    <a:pt x="517410" y="234553"/>
                    <a:pt x="516219" y="230981"/>
                  </a:cubicBezTo>
                  <a:cubicBezTo>
                    <a:pt x="515028" y="227409"/>
                    <a:pt x="503123" y="221456"/>
                    <a:pt x="499551" y="216694"/>
                  </a:cubicBezTo>
                  <a:cubicBezTo>
                    <a:pt x="495979" y="211932"/>
                    <a:pt x="491613" y="205184"/>
                    <a:pt x="494788" y="202406"/>
                  </a:cubicBezTo>
                  <a:cubicBezTo>
                    <a:pt x="497963" y="199628"/>
                    <a:pt x="518601" y="200025"/>
                    <a:pt x="518601" y="200025"/>
                  </a:cubicBezTo>
                  <a:cubicBezTo>
                    <a:pt x="532095" y="198834"/>
                    <a:pt x="566226" y="200025"/>
                    <a:pt x="575751" y="195262"/>
                  </a:cubicBezTo>
                  <a:cubicBezTo>
                    <a:pt x="585276" y="190499"/>
                    <a:pt x="578529" y="176213"/>
                    <a:pt x="575751" y="171450"/>
                  </a:cubicBezTo>
                  <a:cubicBezTo>
                    <a:pt x="572973" y="166688"/>
                    <a:pt x="554717" y="169068"/>
                    <a:pt x="559082" y="166687"/>
                  </a:cubicBezTo>
                  <a:cubicBezTo>
                    <a:pt x="563447" y="164306"/>
                    <a:pt x="601150" y="159146"/>
                    <a:pt x="601944" y="157162"/>
                  </a:cubicBezTo>
                  <a:cubicBezTo>
                    <a:pt x="602738" y="155178"/>
                    <a:pt x="568210" y="157162"/>
                    <a:pt x="563844" y="154781"/>
                  </a:cubicBezTo>
                  <a:cubicBezTo>
                    <a:pt x="559478" y="152400"/>
                    <a:pt x="585276" y="145256"/>
                    <a:pt x="575751" y="142875"/>
                  </a:cubicBezTo>
                  <a:cubicBezTo>
                    <a:pt x="566226" y="140494"/>
                    <a:pt x="522569" y="142082"/>
                    <a:pt x="506694" y="140494"/>
                  </a:cubicBezTo>
                  <a:cubicBezTo>
                    <a:pt x="490819" y="138907"/>
                    <a:pt x="478120" y="137319"/>
                    <a:pt x="480501" y="133350"/>
                  </a:cubicBezTo>
                  <a:cubicBezTo>
                    <a:pt x="482882" y="129381"/>
                    <a:pt x="498757" y="121047"/>
                    <a:pt x="520982" y="116681"/>
                  </a:cubicBezTo>
                  <a:cubicBezTo>
                    <a:pt x="543207" y="112315"/>
                    <a:pt x="593214" y="108743"/>
                    <a:pt x="613851" y="107156"/>
                  </a:cubicBezTo>
                  <a:cubicBezTo>
                    <a:pt x="634488" y="105569"/>
                    <a:pt x="638457" y="108744"/>
                    <a:pt x="644807" y="107156"/>
                  </a:cubicBezTo>
                  <a:cubicBezTo>
                    <a:pt x="651157" y="105569"/>
                    <a:pt x="653935" y="102394"/>
                    <a:pt x="651951" y="97631"/>
                  </a:cubicBezTo>
                  <a:cubicBezTo>
                    <a:pt x="649967" y="92869"/>
                    <a:pt x="656317" y="80962"/>
                    <a:pt x="632901" y="78581"/>
                  </a:cubicBezTo>
                  <a:cubicBezTo>
                    <a:pt x="609485" y="76200"/>
                    <a:pt x="532095" y="85725"/>
                    <a:pt x="511457" y="83344"/>
                  </a:cubicBezTo>
                  <a:cubicBezTo>
                    <a:pt x="490820" y="80963"/>
                    <a:pt x="513838" y="68660"/>
                    <a:pt x="509076" y="64294"/>
                  </a:cubicBezTo>
                  <a:cubicBezTo>
                    <a:pt x="504314" y="59928"/>
                    <a:pt x="488438" y="59134"/>
                    <a:pt x="482882" y="57150"/>
                  </a:cubicBezTo>
                  <a:cubicBezTo>
                    <a:pt x="477326" y="55166"/>
                    <a:pt x="474547" y="54371"/>
                    <a:pt x="475738" y="52387"/>
                  </a:cubicBezTo>
                  <a:cubicBezTo>
                    <a:pt x="476929" y="50403"/>
                    <a:pt x="476929" y="46038"/>
                    <a:pt x="490026" y="45244"/>
                  </a:cubicBezTo>
                  <a:cubicBezTo>
                    <a:pt x="503123" y="44450"/>
                    <a:pt x="540032" y="50799"/>
                    <a:pt x="554319" y="47624"/>
                  </a:cubicBezTo>
                  <a:cubicBezTo>
                    <a:pt x="568606" y="44449"/>
                    <a:pt x="581704" y="31750"/>
                    <a:pt x="575751" y="26194"/>
                  </a:cubicBezTo>
                  <a:cubicBezTo>
                    <a:pt x="569798" y="20638"/>
                    <a:pt x="529713" y="16668"/>
                    <a:pt x="518601" y="14287"/>
                  </a:cubicBezTo>
                  <a:cubicBezTo>
                    <a:pt x="507489" y="11906"/>
                    <a:pt x="517013" y="13096"/>
                    <a:pt x="509076" y="11906"/>
                  </a:cubicBezTo>
                  <a:cubicBezTo>
                    <a:pt x="501139" y="10716"/>
                    <a:pt x="470976" y="7144"/>
                    <a:pt x="470976" y="7144"/>
                  </a:cubicBezTo>
                  <a:lnTo>
                    <a:pt x="6632" y="0"/>
                  </a:lnTo>
                  <a:close/>
                </a:path>
              </a:pathLst>
            </a:cu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grpSp>
          <p:nvGrpSpPr>
            <p:cNvPr id="23580" name="그룹 92"/>
            <p:cNvGrpSpPr>
              <a:grpSpLocks/>
            </p:cNvGrpSpPr>
            <p:nvPr/>
          </p:nvGrpSpPr>
          <p:grpSpPr bwMode="auto">
            <a:xfrm>
              <a:off x="3824461" y="4408670"/>
              <a:ext cx="3728866" cy="2485447"/>
              <a:chOff x="2075499" y="1299041"/>
              <a:chExt cx="4656841" cy="3146815"/>
            </a:xfrm>
          </p:grpSpPr>
          <p:sp>
            <p:nvSpPr>
              <p:cNvPr id="94" name="직사각형 93"/>
              <p:cNvSpPr/>
              <p:nvPr/>
            </p:nvSpPr>
            <p:spPr>
              <a:xfrm>
                <a:off x="2123078" y="1299041"/>
                <a:ext cx="3275054" cy="2825301"/>
              </a:xfrm>
              <a:prstGeom prst="rect">
                <a:avLst/>
              </a:pr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dirty="0"/>
              </a:p>
              <a:p>
                <a:pPr algn="r" eaLnBrk="1" fontAlgn="auto" latinLnBrk="1" hangingPunct="1">
                  <a:spcBef>
                    <a:spcPts val="0"/>
                  </a:spcBef>
                  <a:spcAft>
                    <a:spcPts val="0"/>
                  </a:spcAft>
                  <a:defRPr/>
                </a:pPr>
                <a:endParaRPr lang="en-US" dirty="0"/>
              </a:p>
              <a:p>
                <a:pPr algn="r" eaLnBrk="1" fontAlgn="auto" latinLnBrk="1" hangingPunct="1">
                  <a:spcBef>
                    <a:spcPts val="0"/>
                  </a:spcBef>
                  <a:spcAft>
                    <a:spcPts val="0"/>
                  </a:spcAft>
                  <a:defRPr/>
                </a:pPr>
                <a:endParaRPr lang="en-US" dirty="0"/>
              </a:p>
              <a:p>
                <a:pPr algn="r" eaLnBrk="1" fontAlgn="auto" latinLnBrk="1" hangingPunct="1">
                  <a:spcBef>
                    <a:spcPts val="0"/>
                  </a:spcBef>
                  <a:spcAft>
                    <a:spcPts val="0"/>
                  </a:spcAft>
                  <a:defRPr/>
                </a:pPr>
                <a:endParaRPr lang="en-US" dirty="0"/>
              </a:p>
              <a:p>
                <a:pPr algn="r" eaLnBrk="1" fontAlgn="auto" latinLnBrk="1" hangingPunct="1">
                  <a:spcBef>
                    <a:spcPts val="0"/>
                  </a:spcBef>
                  <a:spcAft>
                    <a:spcPts val="0"/>
                  </a:spcAft>
                  <a:defRPr/>
                </a:pPr>
                <a:endParaRPr lang="en-US" dirty="0"/>
              </a:p>
            </p:txBody>
          </p:sp>
          <p:sp>
            <p:nvSpPr>
              <p:cNvPr id="95" name="직사각형 94"/>
              <p:cNvSpPr/>
              <p:nvPr/>
            </p:nvSpPr>
            <p:spPr>
              <a:xfrm>
                <a:off x="2075499" y="3382851"/>
                <a:ext cx="4656841" cy="1063005"/>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7" eaLnBrk="1" fontAlgn="auto" latinLnBrk="1" hangingPunct="1">
                  <a:spcBef>
                    <a:spcPts val="0"/>
                  </a:spcBef>
                  <a:spcAft>
                    <a:spcPts val="0"/>
                  </a:spcAft>
                  <a:defRPr/>
                </a:pPr>
                <a:r>
                  <a:rPr lang="en-US" altLang="ko-KR" sz="900" b="1" dirty="0"/>
                  <a:t>Each </a:t>
                </a:r>
                <a:r>
                  <a:rPr lang="en-US" altLang="ko-KR" sz="900" b="1" dirty="0" err="1"/>
                  <a:t>CZl</a:t>
                </a:r>
                <a:r>
                  <a:rPr lang="en-US" altLang="ko-KR" sz="900" b="1" dirty="0"/>
                  <a:t> layer exhibits a sharp lower boundary referring to erosional base along the underlying mudstone bed and these layers show normal grading. Interestingly, all CZI layers include many carbonate nodules, and some of these nodules have extended upward into the overlying mud beds </a:t>
                </a:r>
              </a:p>
            </p:txBody>
          </p:sp>
        </p:grpSp>
      </p:grpSp>
      <p:sp>
        <p:nvSpPr>
          <p:cNvPr id="22" name="TextBox 21"/>
          <p:cNvSpPr txBox="1"/>
          <p:nvPr/>
        </p:nvSpPr>
        <p:spPr>
          <a:xfrm>
            <a:off x="3839528" y="838673"/>
            <a:ext cx="5270500" cy="1631216"/>
          </a:xfrm>
          <a:prstGeom prst="rect">
            <a:avLst/>
          </a:prstGeom>
          <a:noFill/>
        </p:spPr>
        <p:txBody>
          <a:bodyPr wrap="square" rtlCol="0">
            <a:spAutoFit/>
          </a:bodyPr>
          <a:lstStyle/>
          <a:p>
            <a:r>
              <a:rPr lang="en-US" altLang="ko-KR" sz="2000" dirty="0">
                <a:ln>
                  <a:solidFill>
                    <a:schemeClr val="accent4"/>
                  </a:solidFill>
                </a:ln>
                <a:solidFill>
                  <a:schemeClr val="accent4"/>
                </a:solidFill>
              </a:rPr>
              <a:t>On the homogeneous mudstone, traction derived </a:t>
            </a:r>
            <a:r>
              <a:rPr lang="en-US" altLang="ko-KR" sz="2000" dirty="0" err="1">
                <a:ln>
                  <a:solidFill>
                    <a:schemeClr val="accent4"/>
                  </a:solidFill>
                </a:ln>
                <a:solidFill>
                  <a:schemeClr val="accent4"/>
                </a:solidFill>
              </a:rPr>
              <a:t>calcisiltites</a:t>
            </a:r>
            <a:r>
              <a:rPr lang="en-US" altLang="ko-KR" sz="2000" dirty="0">
                <a:ln>
                  <a:solidFill>
                    <a:schemeClr val="accent4"/>
                  </a:solidFill>
                </a:ln>
                <a:solidFill>
                  <a:schemeClr val="accent4"/>
                </a:solidFill>
              </a:rPr>
              <a:t> </a:t>
            </a:r>
            <a:r>
              <a:rPr lang="en-US" altLang="ko-KR" sz="2000" dirty="0" err="1">
                <a:ln>
                  <a:solidFill>
                    <a:schemeClr val="accent4"/>
                  </a:solidFill>
                </a:ln>
                <a:solidFill>
                  <a:schemeClr val="accent4"/>
                </a:solidFill>
              </a:rPr>
              <a:t>strat</a:t>
            </a:r>
            <a:r>
              <a:rPr lang="en-US" altLang="ko-KR" sz="2000" dirty="0">
                <a:ln>
                  <a:solidFill>
                    <a:schemeClr val="accent4"/>
                  </a:solidFill>
                </a:ln>
                <a:solidFill>
                  <a:schemeClr val="accent4"/>
                </a:solidFill>
              </a:rPr>
              <a:t> to be </a:t>
            </a:r>
            <a:r>
              <a:rPr lang="en-US" altLang="ko-KR" sz="2000" dirty="0" err="1">
                <a:ln>
                  <a:solidFill>
                    <a:schemeClr val="accent4"/>
                  </a:solidFill>
                </a:ln>
                <a:solidFill>
                  <a:schemeClr val="accent4"/>
                </a:solidFill>
              </a:rPr>
              <a:t>interbedded</a:t>
            </a:r>
            <a:r>
              <a:rPr lang="en-US" altLang="ko-KR" sz="2000" dirty="0">
                <a:ln>
                  <a:solidFill>
                    <a:schemeClr val="accent4"/>
                  </a:solidFill>
                </a:ln>
                <a:solidFill>
                  <a:schemeClr val="accent4"/>
                </a:solidFill>
              </a:rPr>
              <a:t> between these homogeneous mudstones. </a:t>
            </a:r>
            <a:endParaRPr lang="en-US" altLang="ko-KR" sz="2000" dirty="0" smtClean="0">
              <a:ln>
                <a:solidFill>
                  <a:schemeClr val="accent4"/>
                </a:solidFill>
              </a:ln>
              <a:solidFill>
                <a:schemeClr val="accent4"/>
              </a:solidFill>
            </a:endParaRPr>
          </a:p>
          <a:p>
            <a:r>
              <a:rPr lang="en-US" altLang="ko-KR" sz="2000" dirty="0" smtClean="0">
                <a:ln>
                  <a:solidFill>
                    <a:schemeClr val="accent4"/>
                  </a:solidFill>
                </a:ln>
                <a:solidFill>
                  <a:schemeClr val="accent4"/>
                </a:solidFill>
              </a:rPr>
              <a:t>And </a:t>
            </a:r>
            <a:r>
              <a:rPr lang="en-US" altLang="ko-KR" sz="2000" dirty="0">
                <a:ln>
                  <a:solidFill>
                    <a:schemeClr val="accent4"/>
                  </a:solidFill>
                </a:ln>
                <a:solidFill>
                  <a:schemeClr val="accent4"/>
                </a:solidFill>
              </a:rPr>
              <a:t>the color of mudstones </a:t>
            </a:r>
            <a:r>
              <a:rPr lang="en-US" altLang="ko-KR" sz="2000" dirty="0" smtClean="0">
                <a:ln>
                  <a:solidFill>
                    <a:schemeClr val="accent4"/>
                  </a:solidFill>
                </a:ln>
                <a:solidFill>
                  <a:schemeClr val="accent4"/>
                </a:solidFill>
              </a:rPr>
              <a:t>changes </a:t>
            </a:r>
            <a:r>
              <a:rPr lang="en-US" altLang="ko-KR" sz="2000" dirty="0">
                <a:ln>
                  <a:solidFill>
                    <a:schemeClr val="accent4"/>
                  </a:solidFill>
                </a:ln>
                <a:solidFill>
                  <a:schemeClr val="accent4"/>
                </a:solidFill>
              </a:rPr>
              <a:t>to darker color.</a:t>
            </a:r>
            <a:endParaRPr lang="ko-KR" altLang="en-US" sz="2000" dirty="0">
              <a:ln>
                <a:solidFill>
                  <a:schemeClr val="accent4"/>
                </a:solidFill>
              </a:ln>
              <a:solidFill>
                <a:schemeClr val="accent4"/>
              </a:solidFill>
            </a:endParaRPr>
          </a:p>
        </p:txBody>
      </p:sp>
    </p:spTree>
    <p:extLst>
      <p:ext uri="{BB962C8B-B14F-4D97-AF65-F5344CB8AC3E}">
        <p14:creationId xmlns:p14="http://schemas.microsoft.com/office/powerpoint/2010/main" val="14735669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내용 개체 틀 6"/>
          <p:cNvPicPr>
            <a:picLocks noChangeAspect="1"/>
          </p:cNvPicPr>
          <p:nvPr/>
        </p:nvPicPr>
        <p:blipFill>
          <a:blip r:embed="rId3">
            <a:extLst>
              <a:ext uri="{28A0092B-C50C-407E-A947-70E740481C1C}">
                <a14:useLocalDpi xmlns:a14="http://schemas.microsoft.com/office/drawing/2010/main" val="0"/>
              </a:ext>
            </a:extLst>
          </a:blip>
          <a:srcRect l="16986" t="9486" r="11801"/>
          <a:stretch>
            <a:fillRect/>
          </a:stretch>
        </p:blipFill>
        <p:spPr bwMode="auto">
          <a:xfrm>
            <a:off x="3871913" y="895350"/>
            <a:ext cx="5222875" cy="524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4" name="TextBox 27"/>
          <p:cNvSpPr txBox="1">
            <a:spLocks noChangeArrowheads="1"/>
          </p:cNvSpPr>
          <p:nvPr/>
        </p:nvSpPr>
        <p:spPr bwMode="auto">
          <a:xfrm>
            <a:off x="0" y="57150"/>
            <a:ext cx="58816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Detailed outcrop survey</a:t>
            </a:r>
            <a:endParaRPr lang="ko-KR" altLang="en-US" sz="2400" b="1" dirty="0">
              <a:solidFill>
                <a:srgbClr val="FFC000"/>
              </a:solidFill>
            </a:endParaRPr>
          </a:p>
        </p:txBody>
      </p:sp>
      <p:pic>
        <p:nvPicPr>
          <p:cNvPr id="23555" name="그림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46075" y="623888"/>
            <a:ext cx="1263650" cy="623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8" name="직사각형 22"/>
          <p:cNvSpPr>
            <a:spLocks noChangeArrowheads="1"/>
          </p:cNvSpPr>
          <p:nvPr/>
        </p:nvSpPr>
        <p:spPr bwMode="auto">
          <a:xfrm>
            <a:off x="1244600" y="6431762"/>
            <a:ext cx="1636713" cy="23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Gray oolitic grainstone (Go)</a:t>
            </a:r>
          </a:p>
        </p:txBody>
      </p:sp>
      <p:sp>
        <p:nvSpPr>
          <p:cNvPr id="23559" name="직사각형 25"/>
          <p:cNvSpPr>
            <a:spLocks noChangeArrowheads="1"/>
          </p:cNvSpPr>
          <p:nvPr/>
        </p:nvSpPr>
        <p:spPr bwMode="auto">
          <a:xfrm>
            <a:off x="1244600" y="6223688"/>
            <a:ext cx="223520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Thickly laminated lime mudstone (LMt)</a:t>
            </a:r>
          </a:p>
        </p:txBody>
      </p:sp>
      <p:sp>
        <p:nvSpPr>
          <p:cNvPr id="23560" name="직사각형 42"/>
          <p:cNvSpPr>
            <a:spLocks noChangeArrowheads="1"/>
          </p:cNvSpPr>
          <p:nvPr/>
        </p:nvSpPr>
        <p:spPr bwMode="auto">
          <a:xfrm>
            <a:off x="1244600" y="5814045"/>
            <a:ext cx="1735138"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Bioturbated wackestone (Wb)</a:t>
            </a:r>
          </a:p>
        </p:txBody>
      </p:sp>
      <p:sp>
        <p:nvSpPr>
          <p:cNvPr id="23561" name="직사각형 53"/>
          <p:cNvSpPr>
            <a:spLocks noChangeArrowheads="1"/>
          </p:cNvSpPr>
          <p:nvPr/>
        </p:nvSpPr>
        <p:spPr bwMode="auto">
          <a:xfrm>
            <a:off x="1244600" y="5424970"/>
            <a:ext cx="1662113"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Brecciated wackestone(Wbr)</a:t>
            </a:r>
          </a:p>
        </p:txBody>
      </p:sp>
      <p:sp>
        <p:nvSpPr>
          <p:cNvPr id="23562" name="직사각형 54"/>
          <p:cNvSpPr>
            <a:spLocks noChangeArrowheads="1"/>
          </p:cNvSpPr>
          <p:nvPr/>
        </p:nvSpPr>
        <p:spPr bwMode="auto">
          <a:xfrm>
            <a:off x="1244600" y="5148745"/>
            <a:ext cx="185737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Laminated lime mudstone (LMl)</a:t>
            </a:r>
          </a:p>
        </p:txBody>
      </p:sp>
      <p:sp>
        <p:nvSpPr>
          <p:cNvPr id="23563" name="직사각형 55"/>
          <p:cNvSpPr>
            <a:spLocks noChangeArrowheads="1"/>
          </p:cNvSpPr>
          <p:nvPr/>
        </p:nvSpPr>
        <p:spPr bwMode="auto">
          <a:xfrm>
            <a:off x="1244600" y="4565924"/>
            <a:ext cx="1379538"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Oolitic grainstone (Go)</a:t>
            </a:r>
          </a:p>
        </p:txBody>
      </p:sp>
      <p:sp>
        <p:nvSpPr>
          <p:cNvPr id="23564" name="직사각형 56"/>
          <p:cNvSpPr>
            <a:spLocks noChangeArrowheads="1"/>
          </p:cNvSpPr>
          <p:nvPr/>
        </p:nvSpPr>
        <p:spPr bwMode="auto">
          <a:xfrm>
            <a:off x="1079500" y="3970335"/>
            <a:ext cx="1590675"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Gray lime mudstone (LMg)</a:t>
            </a:r>
          </a:p>
        </p:txBody>
      </p:sp>
      <p:sp>
        <p:nvSpPr>
          <p:cNvPr id="23565" name="직사각형 57"/>
          <p:cNvSpPr>
            <a:spLocks noChangeArrowheads="1"/>
          </p:cNvSpPr>
          <p:nvPr/>
        </p:nvSpPr>
        <p:spPr bwMode="auto">
          <a:xfrm>
            <a:off x="973138" y="3306071"/>
            <a:ext cx="2382837" cy="23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Nodule bearing grayish black shale (Sng) </a:t>
            </a:r>
          </a:p>
        </p:txBody>
      </p:sp>
      <p:sp>
        <p:nvSpPr>
          <p:cNvPr id="23566" name="직사각형 58"/>
          <p:cNvSpPr>
            <a:spLocks noChangeArrowheads="1"/>
          </p:cNvSpPr>
          <p:nvPr/>
        </p:nvSpPr>
        <p:spPr bwMode="auto">
          <a:xfrm>
            <a:off x="944563" y="2705583"/>
            <a:ext cx="2401887"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Dark gray homogeneous mudstone (Mhd)</a:t>
            </a:r>
          </a:p>
        </p:txBody>
      </p:sp>
      <p:sp>
        <p:nvSpPr>
          <p:cNvPr id="23567" name="직사각형 59"/>
          <p:cNvSpPr>
            <a:spLocks noChangeArrowheads="1"/>
          </p:cNvSpPr>
          <p:nvPr/>
        </p:nvSpPr>
        <p:spPr bwMode="auto">
          <a:xfrm>
            <a:off x="1060450" y="1962355"/>
            <a:ext cx="4572000" cy="23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Light olive gray homogeneous mudstone (Mhl)</a:t>
            </a:r>
          </a:p>
        </p:txBody>
      </p:sp>
      <p:sp>
        <p:nvSpPr>
          <p:cNvPr id="23568" name="직사각형 60"/>
          <p:cNvSpPr>
            <a:spLocks noChangeArrowheads="1"/>
          </p:cNvSpPr>
          <p:nvPr/>
        </p:nvSpPr>
        <p:spPr bwMode="auto">
          <a:xfrm>
            <a:off x="1079500" y="1428473"/>
            <a:ext cx="1554163"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Laminated calcisiltite (CZl)</a:t>
            </a:r>
          </a:p>
        </p:txBody>
      </p:sp>
      <p:sp>
        <p:nvSpPr>
          <p:cNvPr id="23569" name="직사각형 61"/>
          <p:cNvSpPr>
            <a:spLocks noChangeArrowheads="1"/>
          </p:cNvSpPr>
          <p:nvPr/>
        </p:nvSpPr>
        <p:spPr bwMode="auto">
          <a:xfrm>
            <a:off x="1008063" y="917298"/>
            <a:ext cx="457200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Medium dark gray homogeneous mudstone (Mhm)</a:t>
            </a:r>
          </a:p>
        </p:txBody>
      </p:sp>
      <p:sp>
        <p:nvSpPr>
          <p:cNvPr id="15" name="자유형 14"/>
          <p:cNvSpPr/>
          <p:nvPr/>
        </p:nvSpPr>
        <p:spPr bwMode="auto">
          <a:xfrm>
            <a:off x="403225" y="666750"/>
            <a:ext cx="625475" cy="1103313"/>
          </a:xfrm>
          <a:custGeom>
            <a:avLst/>
            <a:gdLst>
              <a:gd name="connsiteX0" fmla="*/ 61661 w 679067"/>
              <a:gd name="connsiteY0" fmla="*/ 83209 h 1256303"/>
              <a:gd name="connsiteX1" fmla="*/ 54517 w 679067"/>
              <a:gd name="connsiteY1" fmla="*/ 1173821 h 1256303"/>
              <a:gd name="connsiteX2" fmla="*/ 509336 w 679067"/>
              <a:gd name="connsiteY2" fmla="*/ 1178584 h 1256303"/>
              <a:gd name="connsiteX3" fmla="*/ 623636 w 679067"/>
              <a:gd name="connsiteY3" fmla="*/ 1171440 h 1256303"/>
              <a:gd name="connsiteX4" fmla="*/ 635542 w 679067"/>
              <a:gd name="connsiteY4" fmla="*/ 1159534 h 1256303"/>
              <a:gd name="connsiteX5" fmla="*/ 626017 w 679067"/>
              <a:gd name="connsiteY5" fmla="*/ 1123815 h 1256303"/>
              <a:gd name="connsiteX6" fmla="*/ 633161 w 679067"/>
              <a:gd name="connsiteY6" fmla="*/ 1107146 h 1256303"/>
              <a:gd name="connsiteX7" fmla="*/ 611730 w 679067"/>
              <a:gd name="connsiteY7" fmla="*/ 1085715 h 1256303"/>
              <a:gd name="connsiteX8" fmla="*/ 623636 w 679067"/>
              <a:gd name="connsiteY8" fmla="*/ 1071428 h 1256303"/>
              <a:gd name="connsiteX9" fmla="*/ 645067 w 679067"/>
              <a:gd name="connsiteY9" fmla="*/ 1049996 h 1256303"/>
              <a:gd name="connsiteX10" fmla="*/ 633161 w 679067"/>
              <a:gd name="connsiteY10" fmla="*/ 1019040 h 1256303"/>
              <a:gd name="connsiteX11" fmla="*/ 609349 w 679067"/>
              <a:gd name="connsiteY11" fmla="*/ 980940 h 1256303"/>
              <a:gd name="connsiteX12" fmla="*/ 564105 w 679067"/>
              <a:gd name="connsiteY12" fmla="*/ 940459 h 1256303"/>
              <a:gd name="connsiteX13" fmla="*/ 606967 w 679067"/>
              <a:gd name="connsiteY13" fmla="*/ 923790 h 1256303"/>
              <a:gd name="connsiteX14" fmla="*/ 647449 w 679067"/>
              <a:gd name="connsiteY14" fmla="*/ 926171 h 1256303"/>
              <a:gd name="connsiteX15" fmla="*/ 635542 w 679067"/>
              <a:gd name="connsiteY15" fmla="*/ 892834 h 1256303"/>
              <a:gd name="connsiteX16" fmla="*/ 640305 w 679067"/>
              <a:gd name="connsiteY16" fmla="*/ 854734 h 1256303"/>
              <a:gd name="connsiteX17" fmla="*/ 604586 w 679067"/>
              <a:gd name="connsiteY17" fmla="*/ 840446 h 1256303"/>
              <a:gd name="connsiteX18" fmla="*/ 637924 w 679067"/>
              <a:gd name="connsiteY18" fmla="*/ 819015 h 1256303"/>
              <a:gd name="connsiteX19" fmla="*/ 616492 w 679067"/>
              <a:gd name="connsiteY19" fmla="*/ 797584 h 1256303"/>
              <a:gd name="connsiteX20" fmla="*/ 633161 w 679067"/>
              <a:gd name="connsiteY20" fmla="*/ 764246 h 1256303"/>
              <a:gd name="connsiteX21" fmla="*/ 637924 w 679067"/>
              <a:gd name="connsiteY21" fmla="*/ 745196 h 1256303"/>
              <a:gd name="connsiteX22" fmla="*/ 645067 w 679067"/>
              <a:gd name="connsiteY22" fmla="*/ 699953 h 1256303"/>
              <a:gd name="connsiteX23" fmla="*/ 611730 w 679067"/>
              <a:gd name="connsiteY23" fmla="*/ 690428 h 1256303"/>
              <a:gd name="connsiteX24" fmla="*/ 606967 w 679067"/>
              <a:gd name="connsiteY24" fmla="*/ 664234 h 1256303"/>
              <a:gd name="connsiteX25" fmla="*/ 614111 w 679067"/>
              <a:gd name="connsiteY25" fmla="*/ 640421 h 1256303"/>
              <a:gd name="connsiteX26" fmla="*/ 635542 w 679067"/>
              <a:gd name="connsiteY26" fmla="*/ 626134 h 1256303"/>
              <a:gd name="connsiteX27" fmla="*/ 649830 w 679067"/>
              <a:gd name="connsiteY27" fmla="*/ 614228 h 1256303"/>
              <a:gd name="connsiteX28" fmla="*/ 654592 w 679067"/>
              <a:gd name="connsiteY28" fmla="*/ 599940 h 1256303"/>
              <a:gd name="connsiteX29" fmla="*/ 633161 w 679067"/>
              <a:gd name="connsiteY29" fmla="*/ 585653 h 1256303"/>
              <a:gd name="connsiteX30" fmla="*/ 637924 w 679067"/>
              <a:gd name="connsiteY30" fmla="*/ 573746 h 1256303"/>
              <a:gd name="connsiteX31" fmla="*/ 630780 w 679067"/>
              <a:gd name="connsiteY31" fmla="*/ 554696 h 1256303"/>
              <a:gd name="connsiteX32" fmla="*/ 645067 w 679067"/>
              <a:gd name="connsiteY32" fmla="*/ 545171 h 1256303"/>
              <a:gd name="connsiteX33" fmla="*/ 645067 w 679067"/>
              <a:gd name="connsiteY33" fmla="*/ 530884 h 1256303"/>
              <a:gd name="connsiteX34" fmla="*/ 649830 w 679067"/>
              <a:gd name="connsiteY34" fmla="*/ 509453 h 1256303"/>
              <a:gd name="connsiteX35" fmla="*/ 637924 w 679067"/>
              <a:gd name="connsiteY35" fmla="*/ 495165 h 1256303"/>
              <a:gd name="connsiteX36" fmla="*/ 678405 w 679067"/>
              <a:gd name="connsiteY36" fmla="*/ 476115 h 1256303"/>
              <a:gd name="connsiteX37" fmla="*/ 659355 w 679067"/>
              <a:gd name="connsiteY37" fmla="*/ 449921 h 1256303"/>
              <a:gd name="connsiteX38" fmla="*/ 611730 w 679067"/>
              <a:gd name="connsiteY38" fmla="*/ 445159 h 1256303"/>
              <a:gd name="connsiteX39" fmla="*/ 642686 w 679067"/>
              <a:gd name="connsiteY39" fmla="*/ 426109 h 1256303"/>
              <a:gd name="connsiteX40" fmla="*/ 642686 w 679067"/>
              <a:gd name="connsiteY40" fmla="*/ 407059 h 1256303"/>
              <a:gd name="connsiteX41" fmla="*/ 618874 w 679067"/>
              <a:gd name="connsiteY41" fmla="*/ 376103 h 1256303"/>
              <a:gd name="connsiteX42" fmla="*/ 578392 w 679067"/>
              <a:gd name="connsiteY42" fmla="*/ 361815 h 1256303"/>
              <a:gd name="connsiteX43" fmla="*/ 585536 w 679067"/>
              <a:gd name="connsiteY43" fmla="*/ 347528 h 1256303"/>
              <a:gd name="connsiteX44" fmla="*/ 649830 w 679067"/>
              <a:gd name="connsiteY44" fmla="*/ 342765 h 1256303"/>
              <a:gd name="connsiteX45" fmla="*/ 654592 w 679067"/>
              <a:gd name="connsiteY45" fmla="*/ 309428 h 1256303"/>
              <a:gd name="connsiteX46" fmla="*/ 649830 w 679067"/>
              <a:gd name="connsiteY46" fmla="*/ 259421 h 1256303"/>
              <a:gd name="connsiteX47" fmla="*/ 604586 w 679067"/>
              <a:gd name="connsiteY47" fmla="*/ 226084 h 1256303"/>
              <a:gd name="connsiteX48" fmla="*/ 587917 w 679067"/>
              <a:gd name="connsiteY48" fmla="*/ 211796 h 1256303"/>
              <a:gd name="connsiteX49" fmla="*/ 623636 w 679067"/>
              <a:gd name="connsiteY49" fmla="*/ 214178 h 1256303"/>
              <a:gd name="connsiteX50" fmla="*/ 664117 w 679067"/>
              <a:gd name="connsiteY50" fmla="*/ 218940 h 1256303"/>
              <a:gd name="connsiteX51" fmla="*/ 656974 w 679067"/>
              <a:gd name="connsiteY51" fmla="*/ 190365 h 1256303"/>
              <a:gd name="connsiteX52" fmla="*/ 630780 w 679067"/>
              <a:gd name="connsiteY52" fmla="*/ 166553 h 1256303"/>
              <a:gd name="connsiteX53" fmla="*/ 635542 w 679067"/>
              <a:gd name="connsiteY53" fmla="*/ 147503 h 1256303"/>
              <a:gd name="connsiteX54" fmla="*/ 623636 w 679067"/>
              <a:gd name="connsiteY54" fmla="*/ 104640 h 1256303"/>
              <a:gd name="connsiteX55" fmla="*/ 573630 w 679067"/>
              <a:gd name="connsiteY55" fmla="*/ 90353 h 1256303"/>
              <a:gd name="connsiteX56" fmla="*/ 535530 w 679067"/>
              <a:gd name="connsiteY56" fmla="*/ 76065 h 1256303"/>
              <a:gd name="connsiteX57" fmla="*/ 61661 w 679067"/>
              <a:gd name="connsiteY57" fmla="*/ 83209 h 1256303"/>
              <a:gd name="connsiteX0" fmla="*/ 39368 w 656774"/>
              <a:gd name="connsiteY0" fmla="*/ 7144 h 1180238"/>
              <a:gd name="connsiteX1" fmla="*/ 32224 w 656774"/>
              <a:gd name="connsiteY1" fmla="*/ 1097756 h 1180238"/>
              <a:gd name="connsiteX2" fmla="*/ 487043 w 656774"/>
              <a:gd name="connsiteY2" fmla="*/ 1102519 h 1180238"/>
              <a:gd name="connsiteX3" fmla="*/ 601343 w 656774"/>
              <a:gd name="connsiteY3" fmla="*/ 1095375 h 1180238"/>
              <a:gd name="connsiteX4" fmla="*/ 613249 w 656774"/>
              <a:gd name="connsiteY4" fmla="*/ 1083469 h 1180238"/>
              <a:gd name="connsiteX5" fmla="*/ 603724 w 656774"/>
              <a:gd name="connsiteY5" fmla="*/ 1047750 h 1180238"/>
              <a:gd name="connsiteX6" fmla="*/ 610868 w 656774"/>
              <a:gd name="connsiteY6" fmla="*/ 1031081 h 1180238"/>
              <a:gd name="connsiteX7" fmla="*/ 589437 w 656774"/>
              <a:gd name="connsiteY7" fmla="*/ 1009650 h 1180238"/>
              <a:gd name="connsiteX8" fmla="*/ 601343 w 656774"/>
              <a:gd name="connsiteY8" fmla="*/ 995363 h 1180238"/>
              <a:gd name="connsiteX9" fmla="*/ 622774 w 656774"/>
              <a:gd name="connsiteY9" fmla="*/ 973931 h 1180238"/>
              <a:gd name="connsiteX10" fmla="*/ 610868 w 656774"/>
              <a:gd name="connsiteY10" fmla="*/ 942975 h 1180238"/>
              <a:gd name="connsiteX11" fmla="*/ 587056 w 656774"/>
              <a:gd name="connsiteY11" fmla="*/ 904875 h 1180238"/>
              <a:gd name="connsiteX12" fmla="*/ 541812 w 656774"/>
              <a:gd name="connsiteY12" fmla="*/ 864394 h 1180238"/>
              <a:gd name="connsiteX13" fmla="*/ 584674 w 656774"/>
              <a:gd name="connsiteY13" fmla="*/ 847725 h 1180238"/>
              <a:gd name="connsiteX14" fmla="*/ 625156 w 656774"/>
              <a:gd name="connsiteY14" fmla="*/ 850106 h 1180238"/>
              <a:gd name="connsiteX15" fmla="*/ 613249 w 656774"/>
              <a:gd name="connsiteY15" fmla="*/ 816769 h 1180238"/>
              <a:gd name="connsiteX16" fmla="*/ 618012 w 656774"/>
              <a:gd name="connsiteY16" fmla="*/ 778669 h 1180238"/>
              <a:gd name="connsiteX17" fmla="*/ 582293 w 656774"/>
              <a:gd name="connsiteY17" fmla="*/ 764381 h 1180238"/>
              <a:gd name="connsiteX18" fmla="*/ 615631 w 656774"/>
              <a:gd name="connsiteY18" fmla="*/ 742950 h 1180238"/>
              <a:gd name="connsiteX19" fmla="*/ 594199 w 656774"/>
              <a:gd name="connsiteY19" fmla="*/ 721519 h 1180238"/>
              <a:gd name="connsiteX20" fmla="*/ 610868 w 656774"/>
              <a:gd name="connsiteY20" fmla="*/ 688181 h 1180238"/>
              <a:gd name="connsiteX21" fmla="*/ 615631 w 656774"/>
              <a:gd name="connsiteY21" fmla="*/ 669131 h 1180238"/>
              <a:gd name="connsiteX22" fmla="*/ 622774 w 656774"/>
              <a:gd name="connsiteY22" fmla="*/ 623888 h 1180238"/>
              <a:gd name="connsiteX23" fmla="*/ 589437 w 656774"/>
              <a:gd name="connsiteY23" fmla="*/ 614363 h 1180238"/>
              <a:gd name="connsiteX24" fmla="*/ 584674 w 656774"/>
              <a:gd name="connsiteY24" fmla="*/ 588169 h 1180238"/>
              <a:gd name="connsiteX25" fmla="*/ 591818 w 656774"/>
              <a:gd name="connsiteY25" fmla="*/ 564356 h 1180238"/>
              <a:gd name="connsiteX26" fmla="*/ 613249 w 656774"/>
              <a:gd name="connsiteY26" fmla="*/ 550069 h 1180238"/>
              <a:gd name="connsiteX27" fmla="*/ 627537 w 656774"/>
              <a:gd name="connsiteY27" fmla="*/ 538163 h 1180238"/>
              <a:gd name="connsiteX28" fmla="*/ 632299 w 656774"/>
              <a:gd name="connsiteY28" fmla="*/ 523875 h 1180238"/>
              <a:gd name="connsiteX29" fmla="*/ 610868 w 656774"/>
              <a:gd name="connsiteY29" fmla="*/ 509588 h 1180238"/>
              <a:gd name="connsiteX30" fmla="*/ 615631 w 656774"/>
              <a:gd name="connsiteY30" fmla="*/ 497681 h 1180238"/>
              <a:gd name="connsiteX31" fmla="*/ 608487 w 656774"/>
              <a:gd name="connsiteY31" fmla="*/ 478631 h 1180238"/>
              <a:gd name="connsiteX32" fmla="*/ 622774 w 656774"/>
              <a:gd name="connsiteY32" fmla="*/ 469106 h 1180238"/>
              <a:gd name="connsiteX33" fmla="*/ 622774 w 656774"/>
              <a:gd name="connsiteY33" fmla="*/ 454819 h 1180238"/>
              <a:gd name="connsiteX34" fmla="*/ 627537 w 656774"/>
              <a:gd name="connsiteY34" fmla="*/ 433388 h 1180238"/>
              <a:gd name="connsiteX35" fmla="*/ 615631 w 656774"/>
              <a:gd name="connsiteY35" fmla="*/ 419100 h 1180238"/>
              <a:gd name="connsiteX36" fmla="*/ 656112 w 656774"/>
              <a:gd name="connsiteY36" fmla="*/ 400050 h 1180238"/>
              <a:gd name="connsiteX37" fmla="*/ 637062 w 656774"/>
              <a:gd name="connsiteY37" fmla="*/ 373856 h 1180238"/>
              <a:gd name="connsiteX38" fmla="*/ 589437 w 656774"/>
              <a:gd name="connsiteY38" fmla="*/ 369094 h 1180238"/>
              <a:gd name="connsiteX39" fmla="*/ 620393 w 656774"/>
              <a:gd name="connsiteY39" fmla="*/ 350044 h 1180238"/>
              <a:gd name="connsiteX40" fmla="*/ 620393 w 656774"/>
              <a:gd name="connsiteY40" fmla="*/ 330994 h 1180238"/>
              <a:gd name="connsiteX41" fmla="*/ 596581 w 656774"/>
              <a:gd name="connsiteY41" fmla="*/ 300038 h 1180238"/>
              <a:gd name="connsiteX42" fmla="*/ 556099 w 656774"/>
              <a:gd name="connsiteY42" fmla="*/ 285750 h 1180238"/>
              <a:gd name="connsiteX43" fmla="*/ 563243 w 656774"/>
              <a:gd name="connsiteY43" fmla="*/ 271463 h 1180238"/>
              <a:gd name="connsiteX44" fmla="*/ 627537 w 656774"/>
              <a:gd name="connsiteY44" fmla="*/ 266700 h 1180238"/>
              <a:gd name="connsiteX45" fmla="*/ 632299 w 656774"/>
              <a:gd name="connsiteY45" fmla="*/ 233363 h 1180238"/>
              <a:gd name="connsiteX46" fmla="*/ 627537 w 656774"/>
              <a:gd name="connsiteY46" fmla="*/ 183356 h 1180238"/>
              <a:gd name="connsiteX47" fmla="*/ 582293 w 656774"/>
              <a:gd name="connsiteY47" fmla="*/ 150019 h 1180238"/>
              <a:gd name="connsiteX48" fmla="*/ 565624 w 656774"/>
              <a:gd name="connsiteY48" fmla="*/ 135731 h 1180238"/>
              <a:gd name="connsiteX49" fmla="*/ 601343 w 656774"/>
              <a:gd name="connsiteY49" fmla="*/ 138113 h 1180238"/>
              <a:gd name="connsiteX50" fmla="*/ 641824 w 656774"/>
              <a:gd name="connsiteY50" fmla="*/ 142875 h 1180238"/>
              <a:gd name="connsiteX51" fmla="*/ 634681 w 656774"/>
              <a:gd name="connsiteY51" fmla="*/ 114300 h 1180238"/>
              <a:gd name="connsiteX52" fmla="*/ 608487 w 656774"/>
              <a:gd name="connsiteY52" fmla="*/ 90488 h 1180238"/>
              <a:gd name="connsiteX53" fmla="*/ 613249 w 656774"/>
              <a:gd name="connsiteY53" fmla="*/ 71438 h 1180238"/>
              <a:gd name="connsiteX54" fmla="*/ 601343 w 656774"/>
              <a:gd name="connsiteY54" fmla="*/ 28575 h 1180238"/>
              <a:gd name="connsiteX55" fmla="*/ 551337 w 656774"/>
              <a:gd name="connsiteY55" fmla="*/ 14288 h 1180238"/>
              <a:gd name="connsiteX56" fmla="*/ 513237 w 656774"/>
              <a:gd name="connsiteY56" fmla="*/ 0 h 1180238"/>
              <a:gd name="connsiteX57" fmla="*/ 39368 w 656774"/>
              <a:gd name="connsiteY57" fmla="*/ 7144 h 1180238"/>
              <a:gd name="connsiteX0" fmla="*/ 7247 w 624653"/>
              <a:gd name="connsiteY0" fmla="*/ 7144 h 1102538"/>
              <a:gd name="connsiteX1" fmla="*/ 103 w 624653"/>
              <a:gd name="connsiteY1" fmla="*/ 1097756 h 1102538"/>
              <a:gd name="connsiteX2" fmla="*/ 454922 w 624653"/>
              <a:gd name="connsiteY2" fmla="*/ 1102519 h 1102538"/>
              <a:gd name="connsiteX3" fmla="*/ 569222 w 624653"/>
              <a:gd name="connsiteY3" fmla="*/ 1095375 h 1102538"/>
              <a:gd name="connsiteX4" fmla="*/ 581128 w 624653"/>
              <a:gd name="connsiteY4" fmla="*/ 1083469 h 1102538"/>
              <a:gd name="connsiteX5" fmla="*/ 571603 w 624653"/>
              <a:gd name="connsiteY5" fmla="*/ 1047750 h 1102538"/>
              <a:gd name="connsiteX6" fmla="*/ 578747 w 624653"/>
              <a:gd name="connsiteY6" fmla="*/ 1031081 h 1102538"/>
              <a:gd name="connsiteX7" fmla="*/ 557316 w 624653"/>
              <a:gd name="connsiteY7" fmla="*/ 1009650 h 1102538"/>
              <a:gd name="connsiteX8" fmla="*/ 569222 w 624653"/>
              <a:gd name="connsiteY8" fmla="*/ 995363 h 1102538"/>
              <a:gd name="connsiteX9" fmla="*/ 590653 w 624653"/>
              <a:gd name="connsiteY9" fmla="*/ 973931 h 1102538"/>
              <a:gd name="connsiteX10" fmla="*/ 578747 w 624653"/>
              <a:gd name="connsiteY10" fmla="*/ 942975 h 1102538"/>
              <a:gd name="connsiteX11" fmla="*/ 554935 w 624653"/>
              <a:gd name="connsiteY11" fmla="*/ 904875 h 1102538"/>
              <a:gd name="connsiteX12" fmla="*/ 509691 w 624653"/>
              <a:gd name="connsiteY12" fmla="*/ 864394 h 1102538"/>
              <a:gd name="connsiteX13" fmla="*/ 552553 w 624653"/>
              <a:gd name="connsiteY13" fmla="*/ 847725 h 1102538"/>
              <a:gd name="connsiteX14" fmla="*/ 593035 w 624653"/>
              <a:gd name="connsiteY14" fmla="*/ 850106 h 1102538"/>
              <a:gd name="connsiteX15" fmla="*/ 581128 w 624653"/>
              <a:gd name="connsiteY15" fmla="*/ 816769 h 1102538"/>
              <a:gd name="connsiteX16" fmla="*/ 585891 w 624653"/>
              <a:gd name="connsiteY16" fmla="*/ 778669 h 1102538"/>
              <a:gd name="connsiteX17" fmla="*/ 550172 w 624653"/>
              <a:gd name="connsiteY17" fmla="*/ 764381 h 1102538"/>
              <a:gd name="connsiteX18" fmla="*/ 583510 w 624653"/>
              <a:gd name="connsiteY18" fmla="*/ 742950 h 1102538"/>
              <a:gd name="connsiteX19" fmla="*/ 562078 w 624653"/>
              <a:gd name="connsiteY19" fmla="*/ 721519 h 1102538"/>
              <a:gd name="connsiteX20" fmla="*/ 578747 w 624653"/>
              <a:gd name="connsiteY20" fmla="*/ 688181 h 1102538"/>
              <a:gd name="connsiteX21" fmla="*/ 583510 w 624653"/>
              <a:gd name="connsiteY21" fmla="*/ 669131 h 1102538"/>
              <a:gd name="connsiteX22" fmla="*/ 590653 w 624653"/>
              <a:gd name="connsiteY22" fmla="*/ 623888 h 1102538"/>
              <a:gd name="connsiteX23" fmla="*/ 557316 w 624653"/>
              <a:gd name="connsiteY23" fmla="*/ 614363 h 1102538"/>
              <a:gd name="connsiteX24" fmla="*/ 552553 w 624653"/>
              <a:gd name="connsiteY24" fmla="*/ 588169 h 1102538"/>
              <a:gd name="connsiteX25" fmla="*/ 559697 w 624653"/>
              <a:gd name="connsiteY25" fmla="*/ 564356 h 1102538"/>
              <a:gd name="connsiteX26" fmla="*/ 581128 w 624653"/>
              <a:gd name="connsiteY26" fmla="*/ 550069 h 1102538"/>
              <a:gd name="connsiteX27" fmla="*/ 595416 w 624653"/>
              <a:gd name="connsiteY27" fmla="*/ 538163 h 1102538"/>
              <a:gd name="connsiteX28" fmla="*/ 600178 w 624653"/>
              <a:gd name="connsiteY28" fmla="*/ 523875 h 1102538"/>
              <a:gd name="connsiteX29" fmla="*/ 578747 w 624653"/>
              <a:gd name="connsiteY29" fmla="*/ 509588 h 1102538"/>
              <a:gd name="connsiteX30" fmla="*/ 583510 w 624653"/>
              <a:gd name="connsiteY30" fmla="*/ 497681 h 1102538"/>
              <a:gd name="connsiteX31" fmla="*/ 576366 w 624653"/>
              <a:gd name="connsiteY31" fmla="*/ 478631 h 1102538"/>
              <a:gd name="connsiteX32" fmla="*/ 590653 w 624653"/>
              <a:gd name="connsiteY32" fmla="*/ 469106 h 1102538"/>
              <a:gd name="connsiteX33" fmla="*/ 590653 w 624653"/>
              <a:gd name="connsiteY33" fmla="*/ 454819 h 1102538"/>
              <a:gd name="connsiteX34" fmla="*/ 595416 w 624653"/>
              <a:gd name="connsiteY34" fmla="*/ 433388 h 1102538"/>
              <a:gd name="connsiteX35" fmla="*/ 583510 w 624653"/>
              <a:gd name="connsiteY35" fmla="*/ 419100 h 1102538"/>
              <a:gd name="connsiteX36" fmla="*/ 623991 w 624653"/>
              <a:gd name="connsiteY36" fmla="*/ 400050 h 1102538"/>
              <a:gd name="connsiteX37" fmla="*/ 604941 w 624653"/>
              <a:gd name="connsiteY37" fmla="*/ 373856 h 1102538"/>
              <a:gd name="connsiteX38" fmla="*/ 557316 w 624653"/>
              <a:gd name="connsiteY38" fmla="*/ 369094 h 1102538"/>
              <a:gd name="connsiteX39" fmla="*/ 588272 w 624653"/>
              <a:gd name="connsiteY39" fmla="*/ 350044 h 1102538"/>
              <a:gd name="connsiteX40" fmla="*/ 588272 w 624653"/>
              <a:gd name="connsiteY40" fmla="*/ 330994 h 1102538"/>
              <a:gd name="connsiteX41" fmla="*/ 564460 w 624653"/>
              <a:gd name="connsiteY41" fmla="*/ 300038 h 1102538"/>
              <a:gd name="connsiteX42" fmla="*/ 523978 w 624653"/>
              <a:gd name="connsiteY42" fmla="*/ 285750 h 1102538"/>
              <a:gd name="connsiteX43" fmla="*/ 531122 w 624653"/>
              <a:gd name="connsiteY43" fmla="*/ 271463 h 1102538"/>
              <a:gd name="connsiteX44" fmla="*/ 595416 w 624653"/>
              <a:gd name="connsiteY44" fmla="*/ 266700 h 1102538"/>
              <a:gd name="connsiteX45" fmla="*/ 600178 w 624653"/>
              <a:gd name="connsiteY45" fmla="*/ 233363 h 1102538"/>
              <a:gd name="connsiteX46" fmla="*/ 595416 w 624653"/>
              <a:gd name="connsiteY46" fmla="*/ 183356 h 1102538"/>
              <a:gd name="connsiteX47" fmla="*/ 550172 w 624653"/>
              <a:gd name="connsiteY47" fmla="*/ 150019 h 1102538"/>
              <a:gd name="connsiteX48" fmla="*/ 533503 w 624653"/>
              <a:gd name="connsiteY48" fmla="*/ 135731 h 1102538"/>
              <a:gd name="connsiteX49" fmla="*/ 569222 w 624653"/>
              <a:gd name="connsiteY49" fmla="*/ 138113 h 1102538"/>
              <a:gd name="connsiteX50" fmla="*/ 609703 w 624653"/>
              <a:gd name="connsiteY50" fmla="*/ 142875 h 1102538"/>
              <a:gd name="connsiteX51" fmla="*/ 602560 w 624653"/>
              <a:gd name="connsiteY51" fmla="*/ 114300 h 1102538"/>
              <a:gd name="connsiteX52" fmla="*/ 576366 w 624653"/>
              <a:gd name="connsiteY52" fmla="*/ 90488 h 1102538"/>
              <a:gd name="connsiteX53" fmla="*/ 581128 w 624653"/>
              <a:gd name="connsiteY53" fmla="*/ 71438 h 1102538"/>
              <a:gd name="connsiteX54" fmla="*/ 569222 w 624653"/>
              <a:gd name="connsiteY54" fmla="*/ 28575 h 1102538"/>
              <a:gd name="connsiteX55" fmla="*/ 519216 w 624653"/>
              <a:gd name="connsiteY55" fmla="*/ 14288 h 1102538"/>
              <a:gd name="connsiteX56" fmla="*/ 481116 w 624653"/>
              <a:gd name="connsiteY56" fmla="*/ 0 h 1102538"/>
              <a:gd name="connsiteX57" fmla="*/ 7247 w 624653"/>
              <a:gd name="connsiteY57" fmla="*/ 7144 h 1102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24653" h="1102538">
                <a:moveTo>
                  <a:pt x="7247" y="7144"/>
                </a:moveTo>
                <a:cubicBezTo>
                  <a:pt x="3278" y="11509"/>
                  <a:pt x="-691" y="1098550"/>
                  <a:pt x="103" y="1097756"/>
                </a:cubicBezTo>
                <a:cubicBezTo>
                  <a:pt x="897" y="1096962"/>
                  <a:pt x="360069" y="1102916"/>
                  <a:pt x="454922" y="1102519"/>
                </a:cubicBezTo>
                <a:cubicBezTo>
                  <a:pt x="549775" y="1102122"/>
                  <a:pt x="548188" y="1098550"/>
                  <a:pt x="569222" y="1095375"/>
                </a:cubicBezTo>
                <a:cubicBezTo>
                  <a:pt x="590256" y="1092200"/>
                  <a:pt x="580731" y="1091406"/>
                  <a:pt x="581128" y="1083469"/>
                </a:cubicBezTo>
                <a:cubicBezTo>
                  <a:pt x="581525" y="1075532"/>
                  <a:pt x="572000" y="1056481"/>
                  <a:pt x="571603" y="1047750"/>
                </a:cubicBezTo>
                <a:cubicBezTo>
                  <a:pt x="571206" y="1039019"/>
                  <a:pt x="581128" y="1037431"/>
                  <a:pt x="578747" y="1031081"/>
                </a:cubicBezTo>
                <a:cubicBezTo>
                  <a:pt x="576366" y="1024731"/>
                  <a:pt x="558904" y="1015603"/>
                  <a:pt x="557316" y="1009650"/>
                </a:cubicBezTo>
                <a:cubicBezTo>
                  <a:pt x="555729" y="1003697"/>
                  <a:pt x="563666" y="1001316"/>
                  <a:pt x="569222" y="995363"/>
                </a:cubicBezTo>
                <a:cubicBezTo>
                  <a:pt x="574778" y="989410"/>
                  <a:pt x="589065" y="982662"/>
                  <a:pt x="590653" y="973931"/>
                </a:cubicBezTo>
                <a:cubicBezTo>
                  <a:pt x="592241" y="965200"/>
                  <a:pt x="584700" y="954484"/>
                  <a:pt x="578747" y="942975"/>
                </a:cubicBezTo>
                <a:cubicBezTo>
                  <a:pt x="572794" y="931466"/>
                  <a:pt x="566444" y="917972"/>
                  <a:pt x="554935" y="904875"/>
                </a:cubicBezTo>
                <a:cubicBezTo>
                  <a:pt x="543426" y="891778"/>
                  <a:pt x="510088" y="873919"/>
                  <a:pt x="509691" y="864394"/>
                </a:cubicBezTo>
                <a:cubicBezTo>
                  <a:pt x="509294" y="854869"/>
                  <a:pt x="538662" y="850106"/>
                  <a:pt x="552553" y="847725"/>
                </a:cubicBezTo>
                <a:cubicBezTo>
                  <a:pt x="566444" y="845344"/>
                  <a:pt x="588273" y="855265"/>
                  <a:pt x="593035" y="850106"/>
                </a:cubicBezTo>
                <a:cubicBezTo>
                  <a:pt x="597798" y="844947"/>
                  <a:pt x="582319" y="828675"/>
                  <a:pt x="581128" y="816769"/>
                </a:cubicBezTo>
                <a:cubicBezTo>
                  <a:pt x="579937" y="804863"/>
                  <a:pt x="591050" y="787400"/>
                  <a:pt x="585891" y="778669"/>
                </a:cubicBezTo>
                <a:cubicBezTo>
                  <a:pt x="580732" y="769938"/>
                  <a:pt x="550569" y="770334"/>
                  <a:pt x="550172" y="764381"/>
                </a:cubicBezTo>
                <a:cubicBezTo>
                  <a:pt x="549775" y="758428"/>
                  <a:pt x="581526" y="750094"/>
                  <a:pt x="583510" y="742950"/>
                </a:cubicBezTo>
                <a:cubicBezTo>
                  <a:pt x="585494" y="735806"/>
                  <a:pt x="562872" y="730647"/>
                  <a:pt x="562078" y="721519"/>
                </a:cubicBezTo>
                <a:cubicBezTo>
                  <a:pt x="561284" y="712391"/>
                  <a:pt x="575175" y="696912"/>
                  <a:pt x="578747" y="688181"/>
                </a:cubicBezTo>
                <a:cubicBezTo>
                  <a:pt x="582319" y="679450"/>
                  <a:pt x="581526" y="679847"/>
                  <a:pt x="583510" y="669131"/>
                </a:cubicBezTo>
                <a:cubicBezTo>
                  <a:pt x="585494" y="658415"/>
                  <a:pt x="595019" y="633016"/>
                  <a:pt x="590653" y="623888"/>
                </a:cubicBezTo>
                <a:cubicBezTo>
                  <a:pt x="586287" y="614760"/>
                  <a:pt x="563666" y="620316"/>
                  <a:pt x="557316" y="614363"/>
                </a:cubicBezTo>
                <a:cubicBezTo>
                  <a:pt x="550966" y="608410"/>
                  <a:pt x="552156" y="596503"/>
                  <a:pt x="552553" y="588169"/>
                </a:cubicBezTo>
                <a:cubicBezTo>
                  <a:pt x="552950" y="579835"/>
                  <a:pt x="554935" y="570706"/>
                  <a:pt x="559697" y="564356"/>
                </a:cubicBezTo>
                <a:cubicBezTo>
                  <a:pt x="564459" y="558006"/>
                  <a:pt x="575175" y="554435"/>
                  <a:pt x="581128" y="550069"/>
                </a:cubicBezTo>
                <a:cubicBezTo>
                  <a:pt x="587081" y="545703"/>
                  <a:pt x="592241" y="542529"/>
                  <a:pt x="595416" y="538163"/>
                </a:cubicBezTo>
                <a:cubicBezTo>
                  <a:pt x="598591" y="533797"/>
                  <a:pt x="602956" y="528638"/>
                  <a:pt x="600178" y="523875"/>
                </a:cubicBezTo>
                <a:cubicBezTo>
                  <a:pt x="597400" y="519113"/>
                  <a:pt x="581525" y="513954"/>
                  <a:pt x="578747" y="509588"/>
                </a:cubicBezTo>
                <a:cubicBezTo>
                  <a:pt x="575969" y="505222"/>
                  <a:pt x="583907" y="502840"/>
                  <a:pt x="583510" y="497681"/>
                </a:cubicBezTo>
                <a:cubicBezTo>
                  <a:pt x="583113" y="492522"/>
                  <a:pt x="575175" y="483394"/>
                  <a:pt x="576366" y="478631"/>
                </a:cubicBezTo>
                <a:cubicBezTo>
                  <a:pt x="577557" y="473868"/>
                  <a:pt x="588272" y="473075"/>
                  <a:pt x="590653" y="469106"/>
                </a:cubicBezTo>
                <a:cubicBezTo>
                  <a:pt x="593034" y="465137"/>
                  <a:pt x="589859" y="460772"/>
                  <a:pt x="590653" y="454819"/>
                </a:cubicBezTo>
                <a:cubicBezTo>
                  <a:pt x="591447" y="448866"/>
                  <a:pt x="596607" y="439341"/>
                  <a:pt x="595416" y="433388"/>
                </a:cubicBezTo>
                <a:cubicBezTo>
                  <a:pt x="594226" y="427435"/>
                  <a:pt x="578748" y="424656"/>
                  <a:pt x="583510" y="419100"/>
                </a:cubicBezTo>
                <a:cubicBezTo>
                  <a:pt x="588273" y="413544"/>
                  <a:pt x="620419" y="407591"/>
                  <a:pt x="623991" y="400050"/>
                </a:cubicBezTo>
                <a:cubicBezTo>
                  <a:pt x="627563" y="392509"/>
                  <a:pt x="616053" y="379015"/>
                  <a:pt x="604941" y="373856"/>
                </a:cubicBezTo>
                <a:cubicBezTo>
                  <a:pt x="593829" y="368697"/>
                  <a:pt x="560094" y="373063"/>
                  <a:pt x="557316" y="369094"/>
                </a:cubicBezTo>
                <a:cubicBezTo>
                  <a:pt x="554538" y="365125"/>
                  <a:pt x="583113" y="356394"/>
                  <a:pt x="588272" y="350044"/>
                </a:cubicBezTo>
                <a:cubicBezTo>
                  <a:pt x="593431" y="343694"/>
                  <a:pt x="592241" y="339328"/>
                  <a:pt x="588272" y="330994"/>
                </a:cubicBezTo>
                <a:cubicBezTo>
                  <a:pt x="584303" y="322660"/>
                  <a:pt x="575176" y="307579"/>
                  <a:pt x="564460" y="300038"/>
                </a:cubicBezTo>
                <a:cubicBezTo>
                  <a:pt x="553744" y="292497"/>
                  <a:pt x="529534" y="290513"/>
                  <a:pt x="523978" y="285750"/>
                </a:cubicBezTo>
                <a:cubicBezTo>
                  <a:pt x="518422" y="280988"/>
                  <a:pt x="519216" y="274638"/>
                  <a:pt x="531122" y="271463"/>
                </a:cubicBezTo>
                <a:cubicBezTo>
                  <a:pt x="543028" y="268288"/>
                  <a:pt x="583907" y="273050"/>
                  <a:pt x="595416" y="266700"/>
                </a:cubicBezTo>
                <a:cubicBezTo>
                  <a:pt x="606925" y="260350"/>
                  <a:pt x="600178" y="247254"/>
                  <a:pt x="600178" y="233363"/>
                </a:cubicBezTo>
                <a:cubicBezTo>
                  <a:pt x="600178" y="219472"/>
                  <a:pt x="603750" y="197247"/>
                  <a:pt x="595416" y="183356"/>
                </a:cubicBezTo>
                <a:cubicBezTo>
                  <a:pt x="587082" y="169465"/>
                  <a:pt x="560491" y="157956"/>
                  <a:pt x="550172" y="150019"/>
                </a:cubicBezTo>
                <a:cubicBezTo>
                  <a:pt x="539853" y="142082"/>
                  <a:pt x="530328" y="137715"/>
                  <a:pt x="533503" y="135731"/>
                </a:cubicBezTo>
                <a:cubicBezTo>
                  <a:pt x="536678" y="133747"/>
                  <a:pt x="556522" y="136922"/>
                  <a:pt x="569222" y="138113"/>
                </a:cubicBezTo>
                <a:cubicBezTo>
                  <a:pt x="581922" y="139304"/>
                  <a:pt x="604147" y="146844"/>
                  <a:pt x="609703" y="142875"/>
                </a:cubicBezTo>
                <a:cubicBezTo>
                  <a:pt x="615259" y="138906"/>
                  <a:pt x="608116" y="123031"/>
                  <a:pt x="602560" y="114300"/>
                </a:cubicBezTo>
                <a:cubicBezTo>
                  <a:pt x="597004" y="105569"/>
                  <a:pt x="579938" y="97632"/>
                  <a:pt x="576366" y="90488"/>
                </a:cubicBezTo>
                <a:cubicBezTo>
                  <a:pt x="572794" y="83344"/>
                  <a:pt x="582319" y="81757"/>
                  <a:pt x="581128" y="71438"/>
                </a:cubicBezTo>
                <a:cubicBezTo>
                  <a:pt x="579937" y="61119"/>
                  <a:pt x="579541" y="38100"/>
                  <a:pt x="569222" y="28575"/>
                </a:cubicBezTo>
                <a:cubicBezTo>
                  <a:pt x="558903" y="19050"/>
                  <a:pt x="533900" y="19051"/>
                  <a:pt x="519216" y="14288"/>
                </a:cubicBezTo>
                <a:cubicBezTo>
                  <a:pt x="504532" y="9525"/>
                  <a:pt x="567238" y="0"/>
                  <a:pt x="481116" y="0"/>
                </a:cubicBezTo>
                <a:cubicBezTo>
                  <a:pt x="394994" y="0"/>
                  <a:pt x="11216" y="2779"/>
                  <a:pt x="7247" y="7144"/>
                </a:cubicBezTo>
                <a:close/>
              </a:path>
            </a:pathLst>
          </a:cu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grpSp>
        <p:nvGrpSpPr>
          <p:cNvPr id="23576" name="그룹 98"/>
          <p:cNvGrpSpPr>
            <a:grpSpLocks/>
          </p:cNvGrpSpPr>
          <p:nvPr/>
        </p:nvGrpSpPr>
        <p:grpSpPr bwMode="auto">
          <a:xfrm>
            <a:off x="6446838" y="4406901"/>
            <a:ext cx="2700337" cy="2281237"/>
            <a:chOff x="2075691" y="1299030"/>
            <a:chExt cx="3372003" cy="2888081"/>
          </a:xfrm>
        </p:grpSpPr>
        <p:sp>
          <p:nvSpPr>
            <p:cNvPr id="100" name="직사각형 99"/>
            <p:cNvSpPr/>
            <p:nvPr/>
          </p:nvSpPr>
          <p:spPr>
            <a:xfrm>
              <a:off x="2123268" y="1299029"/>
              <a:ext cx="3274868" cy="2825778"/>
            </a:xfrm>
            <a:prstGeom prst="rect">
              <a:avLst/>
            </a:pr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dirty="0"/>
            </a:p>
            <a:p>
              <a:pPr algn="r" eaLnBrk="1" fontAlgn="auto" latinLnBrk="1" hangingPunct="1">
                <a:spcBef>
                  <a:spcPts val="0"/>
                </a:spcBef>
                <a:spcAft>
                  <a:spcPts val="0"/>
                </a:spcAft>
                <a:defRPr/>
              </a:pPr>
              <a:endParaRPr lang="en-US" dirty="0"/>
            </a:p>
            <a:p>
              <a:pPr algn="r" eaLnBrk="1" fontAlgn="auto" latinLnBrk="1" hangingPunct="1">
                <a:spcBef>
                  <a:spcPts val="0"/>
                </a:spcBef>
                <a:spcAft>
                  <a:spcPts val="0"/>
                </a:spcAft>
                <a:defRPr/>
              </a:pPr>
              <a:endParaRPr lang="en-US" dirty="0"/>
            </a:p>
            <a:p>
              <a:pPr algn="r" eaLnBrk="1" fontAlgn="auto" latinLnBrk="1" hangingPunct="1">
                <a:spcBef>
                  <a:spcPts val="0"/>
                </a:spcBef>
                <a:spcAft>
                  <a:spcPts val="0"/>
                </a:spcAft>
                <a:defRPr/>
              </a:pPr>
              <a:endParaRPr lang="en-US" dirty="0"/>
            </a:p>
            <a:p>
              <a:pPr algn="r" eaLnBrk="1" fontAlgn="auto" latinLnBrk="1" hangingPunct="1">
                <a:spcBef>
                  <a:spcPts val="0"/>
                </a:spcBef>
                <a:spcAft>
                  <a:spcPts val="0"/>
                </a:spcAft>
                <a:defRPr/>
              </a:pPr>
              <a:endParaRPr lang="en-US" dirty="0"/>
            </a:p>
          </p:txBody>
        </p:sp>
        <p:sp>
          <p:nvSpPr>
            <p:cNvPr id="101" name="직사각형 100"/>
            <p:cNvSpPr/>
            <p:nvPr/>
          </p:nvSpPr>
          <p:spPr>
            <a:xfrm>
              <a:off x="2075691" y="3467603"/>
              <a:ext cx="3372003" cy="719508"/>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7" eaLnBrk="1" fontAlgn="auto" latinLnBrk="1" hangingPunct="1">
                <a:spcBef>
                  <a:spcPts val="0"/>
                </a:spcBef>
                <a:spcAft>
                  <a:spcPts val="0"/>
                </a:spcAft>
                <a:defRPr/>
              </a:pPr>
              <a:r>
                <a:rPr lang="en-US" altLang="ko-KR" sz="900" b="1" dirty="0" err="1"/>
                <a:t>Mhm</a:t>
              </a:r>
              <a:r>
                <a:rPr lang="en-US" altLang="ko-KR" sz="900" b="1" dirty="0"/>
                <a:t> is mainly composed of quartz, chlorite, orthoclase, and </a:t>
              </a:r>
              <a:r>
                <a:rPr lang="en-US" altLang="ko-KR" sz="900" b="1" dirty="0" err="1"/>
                <a:t>illite</a:t>
              </a:r>
              <a:r>
                <a:rPr lang="en-US" altLang="ko-KR" sz="900" b="1" dirty="0"/>
                <a:t>. The </a:t>
              </a:r>
              <a:r>
                <a:rPr lang="en-US" altLang="ko-KR" sz="900" b="1" dirty="0" err="1"/>
                <a:t>CZl</a:t>
              </a:r>
              <a:r>
                <a:rPr lang="en-US" altLang="ko-KR" sz="900" b="1" dirty="0"/>
                <a:t> layers are very similar to those of Unit 08</a:t>
              </a:r>
            </a:p>
          </p:txBody>
        </p:sp>
      </p:grpSp>
      <p:sp>
        <p:nvSpPr>
          <p:cNvPr id="21" name="TextBox 20"/>
          <p:cNvSpPr txBox="1"/>
          <p:nvPr/>
        </p:nvSpPr>
        <p:spPr>
          <a:xfrm>
            <a:off x="3824289" y="837107"/>
            <a:ext cx="5270500" cy="400110"/>
          </a:xfrm>
          <a:prstGeom prst="rect">
            <a:avLst/>
          </a:prstGeom>
          <a:noFill/>
        </p:spPr>
        <p:txBody>
          <a:bodyPr wrap="square" rtlCol="0">
            <a:spAutoFit/>
          </a:bodyPr>
          <a:lstStyle/>
          <a:p>
            <a:r>
              <a:rPr lang="en-US" altLang="ko-KR" sz="2000" dirty="0">
                <a:ln w="0">
                  <a:solidFill>
                    <a:schemeClr val="accent4"/>
                  </a:solidFill>
                </a:ln>
                <a:solidFill>
                  <a:schemeClr val="accent4"/>
                </a:solidFill>
                <a:effectLst>
                  <a:outerShdw blurRad="38100" dist="25400" dir="5400000" algn="ctr" rotWithShape="0">
                    <a:srgbClr val="6E747A">
                      <a:alpha val="43000"/>
                    </a:srgbClr>
                  </a:outerShdw>
                </a:effectLst>
              </a:rPr>
              <a:t>And the color is changed again.</a:t>
            </a:r>
            <a:endParaRPr lang="ko-KR" altLang="en-US" sz="2000" dirty="0">
              <a:ln w="0">
                <a:solidFill>
                  <a:schemeClr val="accent4"/>
                </a:solidFill>
              </a:ln>
              <a:solidFill>
                <a:schemeClr val="accent4"/>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28555296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내용 개체 틀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86200" y="893763"/>
            <a:ext cx="5218113" cy="526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2" name="그림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46075" y="623888"/>
            <a:ext cx="1254125" cy="623411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25607" name="TextBox 3"/>
          <p:cNvSpPr txBox="1">
            <a:spLocks noChangeArrowheads="1"/>
          </p:cNvSpPr>
          <p:nvPr/>
        </p:nvSpPr>
        <p:spPr bwMode="auto">
          <a:xfrm>
            <a:off x="0" y="57150"/>
            <a:ext cx="588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Detailed outcrop survey</a:t>
            </a:r>
            <a:endParaRPr lang="ko-KR" altLang="en-US" sz="2400" b="1" dirty="0">
              <a:solidFill>
                <a:srgbClr val="FFC000"/>
              </a:solidFill>
            </a:endParaRPr>
          </a:p>
        </p:txBody>
      </p:sp>
      <p:sp>
        <p:nvSpPr>
          <p:cNvPr id="25608" name="직사각형 5"/>
          <p:cNvSpPr>
            <a:spLocks noChangeArrowheads="1"/>
          </p:cNvSpPr>
          <p:nvPr/>
        </p:nvSpPr>
        <p:spPr bwMode="auto">
          <a:xfrm>
            <a:off x="1228725" y="6356350"/>
            <a:ext cx="2363788"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Dark greenish gray sility mudstone (SMd)</a:t>
            </a:r>
          </a:p>
        </p:txBody>
      </p:sp>
      <p:sp>
        <p:nvSpPr>
          <p:cNvPr id="25609" name="직사각형 6"/>
          <p:cNvSpPr>
            <a:spLocks noChangeArrowheads="1"/>
          </p:cNvSpPr>
          <p:nvPr/>
        </p:nvSpPr>
        <p:spPr bwMode="auto">
          <a:xfrm>
            <a:off x="1212850" y="5794375"/>
            <a:ext cx="1554163"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Laminated calcisiltite (CZl)</a:t>
            </a:r>
          </a:p>
        </p:txBody>
      </p:sp>
      <p:sp>
        <p:nvSpPr>
          <p:cNvPr id="25610" name="직사각형 7"/>
          <p:cNvSpPr>
            <a:spLocks noChangeArrowheads="1"/>
          </p:cNvSpPr>
          <p:nvPr/>
        </p:nvSpPr>
        <p:spPr bwMode="auto">
          <a:xfrm>
            <a:off x="1231900" y="5186363"/>
            <a:ext cx="1900238"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Medium dark gray siltstone (Sm)</a:t>
            </a:r>
          </a:p>
        </p:txBody>
      </p:sp>
      <p:sp>
        <p:nvSpPr>
          <p:cNvPr id="25611" name="직사각형 8"/>
          <p:cNvSpPr>
            <a:spLocks noChangeArrowheads="1"/>
          </p:cNvSpPr>
          <p:nvPr/>
        </p:nvSpPr>
        <p:spPr bwMode="auto">
          <a:xfrm>
            <a:off x="1200150" y="4710113"/>
            <a:ext cx="1935163"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Dark  greenish gray siltstone (Sd)</a:t>
            </a:r>
          </a:p>
        </p:txBody>
      </p:sp>
      <p:sp>
        <p:nvSpPr>
          <p:cNvPr id="25612" name="직사각형 9"/>
          <p:cNvSpPr>
            <a:spLocks noChangeArrowheads="1"/>
          </p:cNvSpPr>
          <p:nvPr/>
        </p:nvSpPr>
        <p:spPr bwMode="auto">
          <a:xfrm>
            <a:off x="1243013" y="4356100"/>
            <a:ext cx="1554162"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Laminated calcisiltite (CZl)</a:t>
            </a:r>
          </a:p>
        </p:txBody>
      </p:sp>
      <p:sp>
        <p:nvSpPr>
          <p:cNvPr id="25613" name="직사각형 10"/>
          <p:cNvSpPr>
            <a:spLocks noChangeArrowheads="1"/>
          </p:cNvSpPr>
          <p:nvPr/>
        </p:nvSpPr>
        <p:spPr bwMode="auto">
          <a:xfrm>
            <a:off x="1585913" y="3830638"/>
            <a:ext cx="1935162"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Dark  greenish gray siltstone (Sd)</a:t>
            </a:r>
          </a:p>
        </p:txBody>
      </p:sp>
      <p:sp>
        <p:nvSpPr>
          <p:cNvPr id="25614" name="직사각형 11"/>
          <p:cNvSpPr>
            <a:spLocks noChangeArrowheads="1"/>
          </p:cNvSpPr>
          <p:nvPr/>
        </p:nvSpPr>
        <p:spPr bwMode="auto">
          <a:xfrm>
            <a:off x="1614488" y="3527425"/>
            <a:ext cx="187960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Lime pebble conglomerate (Clp)</a:t>
            </a:r>
          </a:p>
        </p:txBody>
      </p:sp>
      <p:sp>
        <p:nvSpPr>
          <p:cNvPr id="25615" name="직사각형 12"/>
          <p:cNvSpPr>
            <a:spLocks noChangeArrowheads="1"/>
          </p:cNvSpPr>
          <p:nvPr/>
        </p:nvSpPr>
        <p:spPr bwMode="auto">
          <a:xfrm>
            <a:off x="1646238" y="2965450"/>
            <a:ext cx="148272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Massive grainstone (Gm)</a:t>
            </a:r>
          </a:p>
        </p:txBody>
      </p:sp>
      <p:sp>
        <p:nvSpPr>
          <p:cNvPr id="25616" name="직사각형 13"/>
          <p:cNvSpPr>
            <a:spLocks noChangeArrowheads="1"/>
          </p:cNvSpPr>
          <p:nvPr/>
        </p:nvSpPr>
        <p:spPr bwMode="auto">
          <a:xfrm>
            <a:off x="1677988" y="1903413"/>
            <a:ext cx="187960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Lime pebble conglomerate (Clp)</a:t>
            </a:r>
          </a:p>
        </p:txBody>
      </p:sp>
      <p:sp>
        <p:nvSpPr>
          <p:cNvPr id="25617" name="직사각형 14"/>
          <p:cNvSpPr>
            <a:spLocks noChangeArrowheads="1"/>
          </p:cNvSpPr>
          <p:nvPr/>
        </p:nvSpPr>
        <p:spPr bwMode="auto">
          <a:xfrm>
            <a:off x="1420813" y="1671638"/>
            <a:ext cx="1935162"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Dark  greenish gray siltstone (Sd)</a:t>
            </a:r>
          </a:p>
        </p:txBody>
      </p:sp>
      <p:sp>
        <p:nvSpPr>
          <p:cNvPr id="25618" name="직사각형 15"/>
          <p:cNvSpPr>
            <a:spLocks noChangeArrowheads="1"/>
          </p:cNvSpPr>
          <p:nvPr/>
        </p:nvSpPr>
        <p:spPr bwMode="auto">
          <a:xfrm>
            <a:off x="1403350" y="1147763"/>
            <a:ext cx="1925638"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Massive pack- grainstone (P-Gm)</a:t>
            </a:r>
          </a:p>
        </p:txBody>
      </p:sp>
      <p:sp>
        <p:nvSpPr>
          <p:cNvPr id="16" name="TextBox 15"/>
          <p:cNvSpPr txBox="1"/>
          <p:nvPr/>
        </p:nvSpPr>
        <p:spPr>
          <a:xfrm>
            <a:off x="3878263" y="5136944"/>
            <a:ext cx="5265737" cy="707886"/>
          </a:xfrm>
          <a:prstGeom prst="rect">
            <a:avLst/>
          </a:prstGeom>
          <a:noFill/>
        </p:spPr>
        <p:txBody>
          <a:bodyPr wrap="square" rtlCol="0">
            <a:spAutoFit/>
          </a:bodyPr>
          <a:lstStyle/>
          <a:p>
            <a:r>
              <a:rPr lang="en-US" altLang="ko-KR" sz="2000" dirty="0">
                <a:ln>
                  <a:solidFill>
                    <a:schemeClr val="accent4"/>
                  </a:solidFill>
                </a:ln>
                <a:solidFill>
                  <a:schemeClr val="accent4"/>
                </a:solidFill>
              </a:rPr>
              <a:t>As succession goes on, the </a:t>
            </a:r>
            <a:r>
              <a:rPr lang="en-US" altLang="ko-KR" sz="2000" dirty="0" err="1">
                <a:ln>
                  <a:solidFill>
                    <a:schemeClr val="accent4"/>
                  </a:solidFill>
                </a:ln>
                <a:solidFill>
                  <a:schemeClr val="accent4"/>
                </a:solidFill>
              </a:rPr>
              <a:t>interbedded</a:t>
            </a:r>
            <a:r>
              <a:rPr lang="en-US" altLang="ko-KR" sz="2000" dirty="0">
                <a:ln>
                  <a:solidFill>
                    <a:schemeClr val="accent4"/>
                  </a:solidFill>
                </a:ln>
                <a:solidFill>
                  <a:schemeClr val="accent4"/>
                </a:solidFill>
              </a:rPr>
              <a:t> </a:t>
            </a:r>
            <a:r>
              <a:rPr lang="en-US" altLang="ko-KR" sz="2000" dirty="0" err="1">
                <a:ln>
                  <a:solidFill>
                    <a:schemeClr val="accent4"/>
                  </a:solidFill>
                </a:ln>
                <a:solidFill>
                  <a:schemeClr val="accent4"/>
                </a:solidFill>
              </a:rPr>
              <a:t>limestones</a:t>
            </a:r>
            <a:r>
              <a:rPr lang="en-US" altLang="ko-KR" sz="2000" dirty="0">
                <a:ln>
                  <a:solidFill>
                    <a:schemeClr val="accent4"/>
                  </a:solidFill>
                </a:ln>
                <a:solidFill>
                  <a:schemeClr val="accent4"/>
                </a:solidFill>
              </a:rPr>
              <a:t> </a:t>
            </a:r>
            <a:r>
              <a:rPr lang="en-US" altLang="ko-KR" sz="2000" dirty="0" smtClean="0">
                <a:ln>
                  <a:solidFill>
                    <a:schemeClr val="accent4"/>
                  </a:solidFill>
                </a:ln>
                <a:solidFill>
                  <a:schemeClr val="accent4"/>
                </a:solidFill>
              </a:rPr>
              <a:t>get thicker </a:t>
            </a:r>
            <a:r>
              <a:rPr lang="en-US" altLang="ko-KR" sz="2000" dirty="0">
                <a:ln>
                  <a:solidFill>
                    <a:schemeClr val="accent4"/>
                  </a:solidFill>
                </a:ln>
                <a:solidFill>
                  <a:schemeClr val="accent4"/>
                </a:solidFill>
              </a:rPr>
              <a:t>and higher in frequency.</a:t>
            </a:r>
          </a:p>
        </p:txBody>
      </p:sp>
    </p:spTree>
    <p:extLst>
      <p:ext uri="{BB962C8B-B14F-4D97-AF65-F5344CB8AC3E}">
        <p14:creationId xmlns:p14="http://schemas.microsoft.com/office/powerpoint/2010/main" val="175241814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내용 개체 틀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86200" y="893763"/>
            <a:ext cx="5218113" cy="526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2" name="그림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46075" y="623888"/>
            <a:ext cx="1254125" cy="623411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25607" name="TextBox 3"/>
          <p:cNvSpPr txBox="1">
            <a:spLocks noChangeArrowheads="1"/>
          </p:cNvSpPr>
          <p:nvPr/>
        </p:nvSpPr>
        <p:spPr bwMode="auto">
          <a:xfrm>
            <a:off x="0" y="57150"/>
            <a:ext cx="588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Detailed outcrop survey</a:t>
            </a:r>
            <a:endParaRPr lang="ko-KR" altLang="en-US" sz="2400" b="1" dirty="0">
              <a:solidFill>
                <a:srgbClr val="FFC000"/>
              </a:solidFill>
            </a:endParaRPr>
          </a:p>
        </p:txBody>
      </p:sp>
      <p:sp>
        <p:nvSpPr>
          <p:cNvPr id="25608" name="직사각형 5"/>
          <p:cNvSpPr>
            <a:spLocks noChangeArrowheads="1"/>
          </p:cNvSpPr>
          <p:nvPr/>
        </p:nvSpPr>
        <p:spPr bwMode="auto">
          <a:xfrm>
            <a:off x="1228725" y="6356350"/>
            <a:ext cx="2363788"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Dark greenish gray sility mudstone (SMd)</a:t>
            </a:r>
          </a:p>
        </p:txBody>
      </p:sp>
      <p:sp>
        <p:nvSpPr>
          <p:cNvPr id="25609" name="직사각형 6"/>
          <p:cNvSpPr>
            <a:spLocks noChangeArrowheads="1"/>
          </p:cNvSpPr>
          <p:nvPr/>
        </p:nvSpPr>
        <p:spPr bwMode="auto">
          <a:xfrm>
            <a:off x="1212850" y="5794375"/>
            <a:ext cx="1554163"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Laminated calcisiltite (CZl)</a:t>
            </a:r>
          </a:p>
        </p:txBody>
      </p:sp>
      <p:sp>
        <p:nvSpPr>
          <p:cNvPr id="25610" name="직사각형 7"/>
          <p:cNvSpPr>
            <a:spLocks noChangeArrowheads="1"/>
          </p:cNvSpPr>
          <p:nvPr/>
        </p:nvSpPr>
        <p:spPr bwMode="auto">
          <a:xfrm>
            <a:off x="1231900" y="5186363"/>
            <a:ext cx="1900238"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Medium dark gray siltstone (Sm)</a:t>
            </a:r>
          </a:p>
        </p:txBody>
      </p:sp>
      <p:sp>
        <p:nvSpPr>
          <p:cNvPr id="25611" name="직사각형 8"/>
          <p:cNvSpPr>
            <a:spLocks noChangeArrowheads="1"/>
          </p:cNvSpPr>
          <p:nvPr/>
        </p:nvSpPr>
        <p:spPr bwMode="auto">
          <a:xfrm>
            <a:off x="1200150" y="4710113"/>
            <a:ext cx="1935163"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Dark  greenish gray siltstone (Sd)</a:t>
            </a:r>
          </a:p>
        </p:txBody>
      </p:sp>
      <p:sp>
        <p:nvSpPr>
          <p:cNvPr id="25612" name="직사각형 9"/>
          <p:cNvSpPr>
            <a:spLocks noChangeArrowheads="1"/>
          </p:cNvSpPr>
          <p:nvPr/>
        </p:nvSpPr>
        <p:spPr bwMode="auto">
          <a:xfrm>
            <a:off x="1243013" y="4356100"/>
            <a:ext cx="1554162"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Laminated calcisiltite (CZl)</a:t>
            </a:r>
          </a:p>
        </p:txBody>
      </p:sp>
      <p:sp>
        <p:nvSpPr>
          <p:cNvPr id="25613" name="직사각형 10"/>
          <p:cNvSpPr>
            <a:spLocks noChangeArrowheads="1"/>
          </p:cNvSpPr>
          <p:nvPr/>
        </p:nvSpPr>
        <p:spPr bwMode="auto">
          <a:xfrm>
            <a:off x="1585913" y="3830638"/>
            <a:ext cx="1935162"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Dark  greenish gray siltstone (Sd)</a:t>
            </a:r>
          </a:p>
        </p:txBody>
      </p:sp>
      <p:sp>
        <p:nvSpPr>
          <p:cNvPr id="25614" name="직사각형 11"/>
          <p:cNvSpPr>
            <a:spLocks noChangeArrowheads="1"/>
          </p:cNvSpPr>
          <p:nvPr/>
        </p:nvSpPr>
        <p:spPr bwMode="auto">
          <a:xfrm>
            <a:off x="1614488" y="3527425"/>
            <a:ext cx="187960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Lime pebble conglomerate (Clp)</a:t>
            </a:r>
          </a:p>
        </p:txBody>
      </p:sp>
      <p:sp>
        <p:nvSpPr>
          <p:cNvPr id="25615" name="직사각형 12"/>
          <p:cNvSpPr>
            <a:spLocks noChangeArrowheads="1"/>
          </p:cNvSpPr>
          <p:nvPr/>
        </p:nvSpPr>
        <p:spPr bwMode="auto">
          <a:xfrm>
            <a:off x="1646238" y="2965450"/>
            <a:ext cx="148272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Massive grainstone (Gm)</a:t>
            </a:r>
          </a:p>
        </p:txBody>
      </p:sp>
      <p:sp>
        <p:nvSpPr>
          <p:cNvPr id="25616" name="직사각형 13"/>
          <p:cNvSpPr>
            <a:spLocks noChangeArrowheads="1"/>
          </p:cNvSpPr>
          <p:nvPr/>
        </p:nvSpPr>
        <p:spPr bwMode="auto">
          <a:xfrm>
            <a:off x="1677988" y="1903413"/>
            <a:ext cx="187960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Lime pebble conglomerate (Clp)</a:t>
            </a:r>
          </a:p>
        </p:txBody>
      </p:sp>
      <p:sp>
        <p:nvSpPr>
          <p:cNvPr id="25617" name="직사각형 14"/>
          <p:cNvSpPr>
            <a:spLocks noChangeArrowheads="1"/>
          </p:cNvSpPr>
          <p:nvPr/>
        </p:nvSpPr>
        <p:spPr bwMode="auto">
          <a:xfrm>
            <a:off x="1420813" y="1671638"/>
            <a:ext cx="1935162"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Dark  greenish gray siltstone (Sd)</a:t>
            </a:r>
          </a:p>
        </p:txBody>
      </p:sp>
      <p:sp>
        <p:nvSpPr>
          <p:cNvPr id="25618" name="직사각형 15"/>
          <p:cNvSpPr>
            <a:spLocks noChangeArrowheads="1"/>
          </p:cNvSpPr>
          <p:nvPr/>
        </p:nvSpPr>
        <p:spPr bwMode="auto">
          <a:xfrm>
            <a:off x="1403350" y="1147763"/>
            <a:ext cx="1925638"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Massive pack- grainstone (P-Gm)</a:t>
            </a:r>
          </a:p>
        </p:txBody>
      </p:sp>
      <p:grpSp>
        <p:nvGrpSpPr>
          <p:cNvPr id="18" name="그룹 17"/>
          <p:cNvGrpSpPr>
            <a:grpSpLocks/>
          </p:cNvGrpSpPr>
          <p:nvPr/>
        </p:nvGrpSpPr>
        <p:grpSpPr bwMode="auto">
          <a:xfrm>
            <a:off x="403225" y="928688"/>
            <a:ext cx="6972300" cy="5734050"/>
            <a:chOff x="403635" y="928581"/>
            <a:chExt cx="6971821" cy="5734167"/>
          </a:xfrm>
        </p:grpSpPr>
        <p:sp>
          <p:nvSpPr>
            <p:cNvPr id="19" name="자유형 18"/>
            <p:cNvSpPr/>
            <p:nvPr/>
          </p:nvSpPr>
          <p:spPr>
            <a:xfrm>
              <a:off x="403635" y="6088061"/>
              <a:ext cx="698452" cy="574687"/>
            </a:xfrm>
            <a:custGeom>
              <a:avLst/>
              <a:gdLst>
                <a:gd name="connsiteX0" fmla="*/ 62633 w 761419"/>
                <a:gd name="connsiteY0" fmla="*/ 51039 h 663999"/>
                <a:gd name="connsiteX1" fmla="*/ 67396 w 761419"/>
                <a:gd name="connsiteY1" fmla="*/ 622539 h 663999"/>
                <a:gd name="connsiteX2" fmla="*/ 472208 w 761419"/>
                <a:gd name="connsiteY2" fmla="*/ 617777 h 663999"/>
                <a:gd name="connsiteX3" fmla="*/ 476971 w 761419"/>
                <a:gd name="connsiteY3" fmla="*/ 603489 h 663999"/>
                <a:gd name="connsiteX4" fmla="*/ 462683 w 761419"/>
                <a:gd name="connsiteY4" fmla="*/ 591583 h 663999"/>
                <a:gd name="connsiteX5" fmla="*/ 679377 w 761419"/>
                <a:gd name="connsiteY5" fmla="*/ 593964 h 663999"/>
                <a:gd name="connsiteX6" fmla="*/ 698427 w 761419"/>
                <a:gd name="connsiteY6" fmla="*/ 574914 h 663999"/>
                <a:gd name="connsiteX7" fmla="*/ 681758 w 761419"/>
                <a:gd name="connsiteY7" fmla="*/ 572533 h 663999"/>
                <a:gd name="connsiteX8" fmla="*/ 688902 w 761419"/>
                <a:gd name="connsiteY8" fmla="*/ 546339 h 663999"/>
                <a:gd name="connsiteX9" fmla="*/ 674615 w 761419"/>
                <a:gd name="connsiteY9" fmla="*/ 532052 h 663999"/>
                <a:gd name="connsiteX10" fmla="*/ 688902 w 761419"/>
                <a:gd name="connsiteY10" fmla="*/ 520146 h 663999"/>
                <a:gd name="connsiteX11" fmla="*/ 696046 w 761419"/>
                <a:gd name="connsiteY11" fmla="*/ 505858 h 663999"/>
                <a:gd name="connsiteX12" fmla="*/ 691283 w 761419"/>
                <a:gd name="connsiteY12" fmla="*/ 472521 h 663999"/>
                <a:gd name="connsiteX13" fmla="*/ 648421 w 761419"/>
                <a:gd name="connsiteY13" fmla="*/ 451089 h 663999"/>
                <a:gd name="connsiteX14" fmla="*/ 484115 w 761419"/>
                <a:gd name="connsiteY14" fmla="*/ 446327 h 663999"/>
                <a:gd name="connsiteX15" fmla="*/ 472208 w 761419"/>
                <a:gd name="connsiteY15" fmla="*/ 441564 h 663999"/>
                <a:gd name="connsiteX16" fmla="*/ 472208 w 761419"/>
                <a:gd name="connsiteY16" fmla="*/ 427277 h 663999"/>
                <a:gd name="connsiteX17" fmla="*/ 688902 w 761419"/>
                <a:gd name="connsiteY17" fmla="*/ 432039 h 663999"/>
                <a:gd name="connsiteX18" fmla="*/ 700808 w 761419"/>
                <a:gd name="connsiteY18" fmla="*/ 432039 h 663999"/>
                <a:gd name="connsiteX19" fmla="*/ 691283 w 761419"/>
                <a:gd name="connsiteY19" fmla="*/ 410608 h 663999"/>
                <a:gd name="connsiteX20" fmla="*/ 686521 w 761419"/>
                <a:gd name="connsiteY20" fmla="*/ 386796 h 663999"/>
                <a:gd name="connsiteX21" fmla="*/ 667471 w 761419"/>
                <a:gd name="connsiteY21" fmla="*/ 382033 h 663999"/>
                <a:gd name="connsiteX22" fmla="*/ 667471 w 761419"/>
                <a:gd name="connsiteY22" fmla="*/ 372508 h 663999"/>
                <a:gd name="connsiteX23" fmla="*/ 679377 w 761419"/>
                <a:gd name="connsiteY23" fmla="*/ 370127 h 663999"/>
                <a:gd name="connsiteX24" fmla="*/ 712715 w 761419"/>
                <a:gd name="connsiteY24" fmla="*/ 362983 h 663999"/>
                <a:gd name="connsiteX25" fmla="*/ 641277 w 761419"/>
                <a:gd name="connsiteY25" fmla="*/ 327264 h 663999"/>
                <a:gd name="connsiteX26" fmla="*/ 557933 w 761419"/>
                <a:gd name="connsiteY26" fmla="*/ 334408 h 663999"/>
                <a:gd name="connsiteX27" fmla="*/ 467446 w 761419"/>
                <a:gd name="connsiteY27" fmla="*/ 334408 h 663999"/>
                <a:gd name="connsiteX28" fmla="*/ 467446 w 761419"/>
                <a:gd name="connsiteY28" fmla="*/ 303452 h 663999"/>
                <a:gd name="connsiteX29" fmla="*/ 457921 w 761419"/>
                <a:gd name="connsiteY29" fmla="*/ 286783 h 663999"/>
                <a:gd name="connsiteX30" fmla="*/ 667471 w 761419"/>
                <a:gd name="connsiteY30" fmla="*/ 291546 h 663999"/>
                <a:gd name="connsiteX31" fmla="*/ 700808 w 761419"/>
                <a:gd name="connsiteY31" fmla="*/ 274877 h 663999"/>
                <a:gd name="connsiteX32" fmla="*/ 693665 w 761419"/>
                <a:gd name="connsiteY32" fmla="*/ 260589 h 663999"/>
                <a:gd name="connsiteX33" fmla="*/ 734146 w 761419"/>
                <a:gd name="connsiteY33" fmla="*/ 262971 h 663999"/>
                <a:gd name="connsiteX34" fmla="*/ 741290 w 761419"/>
                <a:gd name="connsiteY34" fmla="*/ 227252 h 663999"/>
                <a:gd name="connsiteX35" fmla="*/ 500783 w 761419"/>
                <a:gd name="connsiteY35" fmla="*/ 217727 h 663999"/>
                <a:gd name="connsiteX36" fmla="*/ 510308 w 761419"/>
                <a:gd name="connsiteY36" fmla="*/ 201058 h 663999"/>
                <a:gd name="connsiteX37" fmla="*/ 529358 w 761419"/>
                <a:gd name="connsiteY37" fmla="*/ 189152 h 663999"/>
                <a:gd name="connsiteX38" fmla="*/ 755577 w 761419"/>
                <a:gd name="connsiteY38" fmla="*/ 203439 h 663999"/>
                <a:gd name="connsiteX39" fmla="*/ 681758 w 761419"/>
                <a:gd name="connsiteY39" fmla="*/ 122477 h 663999"/>
                <a:gd name="connsiteX40" fmla="*/ 541265 w 761419"/>
                <a:gd name="connsiteY40" fmla="*/ 112952 h 663999"/>
                <a:gd name="connsiteX41" fmla="*/ 500783 w 761419"/>
                <a:gd name="connsiteY41" fmla="*/ 108189 h 663999"/>
                <a:gd name="connsiteX42" fmla="*/ 493640 w 761419"/>
                <a:gd name="connsiteY42" fmla="*/ 93902 h 663999"/>
                <a:gd name="connsiteX43" fmla="*/ 503165 w 761419"/>
                <a:gd name="connsiteY43" fmla="*/ 93902 h 663999"/>
                <a:gd name="connsiteX44" fmla="*/ 707952 w 761419"/>
                <a:gd name="connsiteY44" fmla="*/ 93902 h 663999"/>
                <a:gd name="connsiteX45" fmla="*/ 684140 w 761419"/>
                <a:gd name="connsiteY45" fmla="*/ 70089 h 663999"/>
                <a:gd name="connsiteX46" fmla="*/ 705571 w 761419"/>
                <a:gd name="connsiteY46" fmla="*/ 51039 h 663999"/>
                <a:gd name="connsiteX47" fmla="*/ 681758 w 761419"/>
                <a:gd name="connsiteY47" fmla="*/ 29608 h 663999"/>
                <a:gd name="connsiteX48" fmla="*/ 62633 w 761419"/>
                <a:gd name="connsiteY48" fmla="*/ 51039 h 663999"/>
                <a:gd name="connsiteX0" fmla="*/ 28028 w 726814"/>
                <a:gd name="connsiteY0" fmla="*/ 21431 h 634391"/>
                <a:gd name="connsiteX1" fmla="*/ 32791 w 726814"/>
                <a:gd name="connsiteY1" fmla="*/ 592931 h 634391"/>
                <a:gd name="connsiteX2" fmla="*/ 437603 w 726814"/>
                <a:gd name="connsiteY2" fmla="*/ 588169 h 634391"/>
                <a:gd name="connsiteX3" fmla="*/ 442366 w 726814"/>
                <a:gd name="connsiteY3" fmla="*/ 573881 h 634391"/>
                <a:gd name="connsiteX4" fmla="*/ 428078 w 726814"/>
                <a:gd name="connsiteY4" fmla="*/ 561975 h 634391"/>
                <a:gd name="connsiteX5" fmla="*/ 644772 w 726814"/>
                <a:gd name="connsiteY5" fmla="*/ 564356 h 634391"/>
                <a:gd name="connsiteX6" fmla="*/ 663822 w 726814"/>
                <a:gd name="connsiteY6" fmla="*/ 545306 h 634391"/>
                <a:gd name="connsiteX7" fmla="*/ 647153 w 726814"/>
                <a:gd name="connsiteY7" fmla="*/ 542925 h 634391"/>
                <a:gd name="connsiteX8" fmla="*/ 654297 w 726814"/>
                <a:gd name="connsiteY8" fmla="*/ 516731 h 634391"/>
                <a:gd name="connsiteX9" fmla="*/ 640010 w 726814"/>
                <a:gd name="connsiteY9" fmla="*/ 502444 h 634391"/>
                <a:gd name="connsiteX10" fmla="*/ 654297 w 726814"/>
                <a:gd name="connsiteY10" fmla="*/ 490538 h 634391"/>
                <a:gd name="connsiteX11" fmla="*/ 661441 w 726814"/>
                <a:gd name="connsiteY11" fmla="*/ 476250 h 634391"/>
                <a:gd name="connsiteX12" fmla="*/ 656678 w 726814"/>
                <a:gd name="connsiteY12" fmla="*/ 442913 h 634391"/>
                <a:gd name="connsiteX13" fmla="*/ 613816 w 726814"/>
                <a:gd name="connsiteY13" fmla="*/ 421481 h 634391"/>
                <a:gd name="connsiteX14" fmla="*/ 449510 w 726814"/>
                <a:gd name="connsiteY14" fmla="*/ 416719 h 634391"/>
                <a:gd name="connsiteX15" fmla="*/ 437603 w 726814"/>
                <a:gd name="connsiteY15" fmla="*/ 411956 h 634391"/>
                <a:gd name="connsiteX16" fmla="*/ 437603 w 726814"/>
                <a:gd name="connsiteY16" fmla="*/ 397669 h 634391"/>
                <a:gd name="connsiteX17" fmla="*/ 654297 w 726814"/>
                <a:gd name="connsiteY17" fmla="*/ 402431 h 634391"/>
                <a:gd name="connsiteX18" fmla="*/ 666203 w 726814"/>
                <a:gd name="connsiteY18" fmla="*/ 402431 h 634391"/>
                <a:gd name="connsiteX19" fmla="*/ 656678 w 726814"/>
                <a:gd name="connsiteY19" fmla="*/ 381000 h 634391"/>
                <a:gd name="connsiteX20" fmla="*/ 651916 w 726814"/>
                <a:gd name="connsiteY20" fmla="*/ 357188 h 634391"/>
                <a:gd name="connsiteX21" fmla="*/ 632866 w 726814"/>
                <a:gd name="connsiteY21" fmla="*/ 352425 h 634391"/>
                <a:gd name="connsiteX22" fmla="*/ 632866 w 726814"/>
                <a:gd name="connsiteY22" fmla="*/ 342900 h 634391"/>
                <a:gd name="connsiteX23" fmla="*/ 644772 w 726814"/>
                <a:gd name="connsiteY23" fmla="*/ 340519 h 634391"/>
                <a:gd name="connsiteX24" fmla="*/ 678110 w 726814"/>
                <a:gd name="connsiteY24" fmla="*/ 333375 h 634391"/>
                <a:gd name="connsiteX25" fmla="*/ 606672 w 726814"/>
                <a:gd name="connsiteY25" fmla="*/ 297656 h 634391"/>
                <a:gd name="connsiteX26" fmla="*/ 523328 w 726814"/>
                <a:gd name="connsiteY26" fmla="*/ 304800 h 634391"/>
                <a:gd name="connsiteX27" fmla="*/ 432841 w 726814"/>
                <a:gd name="connsiteY27" fmla="*/ 304800 h 634391"/>
                <a:gd name="connsiteX28" fmla="*/ 432841 w 726814"/>
                <a:gd name="connsiteY28" fmla="*/ 273844 h 634391"/>
                <a:gd name="connsiteX29" fmla="*/ 423316 w 726814"/>
                <a:gd name="connsiteY29" fmla="*/ 257175 h 634391"/>
                <a:gd name="connsiteX30" fmla="*/ 632866 w 726814"/>
                <a:gd name="connsiteY30" fmla="*/ 261938 h 634391"/>
                <a:gd name="connsiteX31" fmla="*/ 666203 w 726814"/>
                <a:gd name="connsiteY31" fmla="*/ 245269 h 634391"/>
                <a:gd name="connsiteX32" fmla="*/ 659060 w 726814"/>
                <a:gd name="connsiteY32" fmla="*/ 230981 h 634391"/>
                <a:gd name="connsiteX33" fmla="*/ 699541 w 726814"/>
                <a:gd name="connsiteY33" fmla="*/ 233363 h 634391"/>
                <a:gd name="connsiteX34" fmla="*/ 706685 w 726814"/>
                <a:gd name="connsiteY34" fmla="*/ 197644 h 634391"/>
                <a:gd name="connsiteX35" fmla="*/ 466178 w 726814"/>
                <a:gd name="connsiteY35" fmla="*/ 188119 h 634391"/>
                <a:gd name="connsiteX36" fmla="*/ 475703 w 726814"/>
                <a:gd name="connsiteY36" fmla="*/ 171450 h 634391"/>
                <a:gd name="connsiteX37" fmla="*/ 494753 w 726814"/>
                <a:gd name="connsiteY37" fmla="*/ 159544 h 634391"/>
                <a:gd name="connsiteX38" fmla="*/ 720972 w 726814"/>
                <a:gd name="connsiteY38" fmla="*/ 173831 h 634391"/>
                <a:gd name="connsiteX39" fmla="*/ 647153 w 726814"/>
                <a:gd name="connsiteY39" fmla="*/ 92869 h 634391"/>
                <a:gd name="connsiteX40" fmla="*/ 506660 w 726814"/>
                <a:gd name="connsiteY40" fmla="*/ 83344 h 634391"/>
                <a:gd name="connsiteX41" fmla="*/ 466178 w 726814"/>
                <a:gd name="connsiteY41" fmla="*/ 78581 h 634391"/>
                <a:gd name="connsiteX42" fmla="*/ 459035 w 726814"/>
                <a:gd name="connsiteY42" fmla="*/ 64294 h 634391"/>
                <a:gd name="connsiteX43" fmla="*/ 468560 w 726814"/>
                <a:gd name="connsiteY43" fmla="*/ 64294 h 634391"/>
                <a:gd name="connsiteX44" fmla="*/ 673347 w 726814"/>
                <a:gd name="connsiteY44" fmla="*/ 64294 h 634391"/>
                <a:gd name="connsiteX45" fmla="*/ 649535 w 726814"/>
                <a:gd name="connsiteY45" fmla="*/ 40481 h 634391"/>
                <a:gd name="connsiteX46" fmla="*/ 670966 w 726814"/>
                <a:gd name="connsiteY46" fmla="*/ 21431 h 634391"/>
                <a:gd name="connsiteX47" fmla="*/ 647153 w 726814"/>
                <a:gd name="connsiteY47" fmla="*/ 0 h 634391"/>
                <a:gd name="connsiteX48" fmla="*/ 28028 w 726814"/>
                <a:gd name="connsiteY48" fmla="*/ 21431 h 634391"/>
                <a:gd name="connsiteX0" fmla="*/ 61976 w 760762"/>
                <a:gd name="connsiteY0" fmla="*/ 39940 h 652900"/>
                <a:gd name="connsiteX1" fmla="*/ 66739 w 760762"/>
                <a:gd name="connsiteY1" fmla="*/ 611440 h 652900"/>
                <a:gd name="connsiteX2" fmla="*/ 471551 w 760762"/>
                <a:gd name="connsiteY2" fmla="*/ 606678 h 652900"/>
                <a:gd name="connsiteX3" fmla="*/ 476314 w 760762"/>
                <a:gd name="connsiteY3" fmla="*/ 592390 h 652900"/>
                <a:gd name="connsiteX4" fmla="*/ 462026 w 760762"/>
                <a:gd name="connsiteY4" fmla="*/ 580484 h 652900"/>
                <a:gd name="connsiteX5" fmla="*/ 678720 w 760762"/>
                <a:gd name="connsiteY5" fmla="*/ 582865 h 652900"/>
                <a:gd name="connsiteX6" fmla="*/ 697770 w 760762"/>
                <a:gd name="connsiteY6" fmla="*/ 563815 h 652900"/>
                <a:gd name="connsiteX7" fmla="*/ 681101 w 760762"/>
                <a:gd name="connsiteY7" fmla="*/ 561434 h 652900"/>
                <a:gd name="connsiteX8" fmla="*/ 688245 w 760762"/>
                <a:gd name="connsiteY8" fmla="*/ 535240 h 652900"/>
                <a:gd name="connsiteX9" fmla="*/ 673958 w 760762"/>
                <a:gd name="connsiteY9" fmla="*/ 520953 h 652900"/>
                <a:gd name="connsiteX10" fmla="*/ 688245 w 760762"/>
                <a:gd name="connsiteY10" fmla="*/ 509047 h 652900"/>
                <a:gd name="connsiteX11" fmla="*/ 695389 w 760762"/>
                <a:gd name="connsiteY11" fmla="*/ 494759 h 652900"/>
                <a:gd name="connsiteX12" fmla="*/ 690626 w 760762"/>
                <a:gd name="connsiteY12" fmla="*/ 461422 h 652900"/>
                <a:gd name="connsiteX13" fmla="*/ 647764 w 760762"/>
                <a:gd name="connsiteY13" fmla="*/ 439990 h 652900"/>
                <a:gd name="connsiteX14" fmla="*/ 483458 w 760762"/>
                <a:gd name="connsiteY14" fmla="*/ 435228 h 652900"/>
                <a:gd name="connsiteX15" fmla="*/ 471551 w 760762"/>
                <a:gd name="connsiteY15" fmla="*/ 430465 h 652900"/>
                <a:gd name="connsiteX16" fmla="*/ 471551 w 760762"/>
                <a:gd name="connsiteY16" fmla="*/ 416178 h 652900"/>
                <a:gd name="connsiteX17" fmla="*/ 688245 w 760762"/>
                <a:gd name="connsiteY17" fmla="*/ 420940 h 652900"/>
                <a:gd name="connsiteX18" fmla="*/ 700151 w 760762"/>
                <a:gd name="connsiteY18" fmla="*/ 420940 h 652900"/>
                <a:gd name="connsiteX19" fmla="*/ 690626 w 760762"/>
                <a:gd name="connsiteY19" fmla="*/ 399509 h 652900"/>
                <a:gd name="connsiteX20" fmla="*/ 685864 w 760762"/>
                <a:gd name="connsiteY20" fmla="*/ 375697 h 652900"/>
                <a:gd name="connsiteX21" fmla="*/ 666814 w 760762"/>
                <a:gd name="connsiteY21" fmla="*/ 370934 h 652900"/>
                <a:gd name="connsiteX22" fmla="*/ 666814 w 760762"/>
                <a:gd name="connsiteY22" fmla="*/ 361409 h 652900"/>
                <a:gd name="connsiteX23" fmla="*/ 678720 w 760762"/>
                <a:gd name="connsiteY23" fmla="*/ 359028 h 652900"/>
                <a:gd name="connsiteX24" fmla="*/ 712058 w 760762"/>
                <a:gd name="connsiteY24" fmla="*/ 351884 h 652900"/>
                <a:gd name="connsiteX25" fmla="*/ 640620 w 760762"/>
                <a:gd name="connsiteY25" fmla="*/ 316165 h 652900"/>
                <a:gd name="connsiteX26" fmla="*/ 557276 w 760762"/>
                <a:gd name="connsiteY26" fmla="*/ 323309 h 652900"/>
                <a:gd name="connsiteX27" fmla="*/ 466789 w 760762"/>
                <a:gd name="connsiteY27" fmla="*/ 323309 h 652900"/>
                <a:gd name="connsiteX28" fmla="*/ 466789 w 760762"/>
                <a:gd name="connsiteY28" fmla="*/ 292353 h 652900"/>
                <a:gd name="connsiteX29" fmla="*/ 457264 w 760762"/>
                <a:gd name="connsiteY29" fmla="*/ 275684 h 652900"/>
                <a:gd name="connsiteX30" fmla="*/ 666814 w 760762"/>
                <a:gd name="connsiteY30" fmla="*/ 280447 h 652900"/>
                <a:gd name="connsiteX31" fmla="*/ 700151 w 760762"/>
                <a:gd name="connsiteY31" fmla="*/ 263778 h 652900"/>
                <a:gd name="connsiteX32" fmla="*/ 693008 w 760762"/>
                <a:gd name="connsiteY32" fmla="*/ 249490 h 652900"/>
                <a:gd name="connsiteX33" fmla="*/ 733489 w 760762"/>
                <a:gd name="connsiteY33" fmla="*/ 251872 h 652900"/>
                <a:gd name="connsiteX34" fmla="*/ 740633 w 760762"/>
                <a:gd name="connsiteY34" fmla="*/ 216153 h 652900"/>
                <a:gd name="connsiteX35" fmla="*/ 500126 w 760762"/>
                <a:gd name="connsiteY35" fmla="*/ 206628 h 652900"/>
                <a:gd name="connsiteX36" fmla="*/ 509651 w 760762"/>
                <a:gd name="connsiteY36" fmla="*/ 189959 h 652900"/>
                <a:gd name="connsiteX37" fmla="*/ 528701 w 760762"/>
                <a:gd name="connsiteY37" fmla="*/ 178053 h 652900"/>
                <a:gd name="connsiteX38" fmla="*/ 754920 w 760762"/>
                <a:gd name="connsiteY38" fmla="*/ 192340 h 652900"/>
                <a:gd name="connsiteX39" fmla="*/ 681101 w 760762"/>
                <a:gd name="connsiteY39" fmla="*/ 111378 h 652900"/>
                <a:gd name="connsiteX40" fmla="*/ 540608 w 760762"/>
                <a:gd name="connsiteY40" fmla="*/ 101853 h 652900"/>
                <a:gd name="connsiteX41" fmla="*/ 500126 w 760762"/>
                <a:gd name="connsiteY41" fmla="*/ 97090 h 652900"/>
                <a:gd name="connsiteX42" fmla="*/ 492983 w 760762"/>
                <a:gd name="connsiteY42" fmla="*/ 82803 h 652900"/>
                <a:gd name="connsiteX43" fmla="*/ 502508 w 760762"/>
                <a:gd name="connsiteY43" fmla="*/ 82803 h 652900"/>
                <a:gd name="connsiteX44" fmla="*/ 707295 w 760762"/>
                <a:gd name="connsiteY44" fmla="*/ 82803 h 652900"/>
                <a:gd name="connsiteX45" fmla="*/ 683483 w 760762"/>
                <a:gd name="connsiteY45" fmla="*/ 58990 h 652900"/>
                <a:gd name="connsiteX46" fmla="*/ 704914 w 760762"/>
                <a:gd name="connsiteY46" fmla="*/ 39940 h 652900"/>
                <a:gd name="connsiteX47" fmla="*/ 671576 w 760762"/>
                <a:gd name="connsiteY47" fmla="*/ 49465 h 652900"/>
                <a:gd name="connsiteX48" fmla="*/ 61976 w 760762"/>
                <a:gd name="connsiteY48" fmla="*/ 39940 h 652900"/>
                <a:gd name="connsiteX0" fmla="*/ 26487 w 725273"/>
                <a:gd name="connsiteY0" fmla="*/ 1456 h 614416"/>
                <a:gd name="connsiteX1" fmla="*/ 31250 w 725273"/>
                <a:gd name="connsiteY1" fmla="*/ 572956 h 614416"/>
                <a:gd name="connsiteX2" fmla="*/ 436062 w 725273"/>
                <a:gd name="connsiteY2" fmla="*/ 568194 h 614416"/>
                <a:gd name="connsiteX3" fmla="*/ 440825 w 725273"/>
                <a:gd name="connsiteY3" fmla="*/ 553906 h 614416"/>
                <a:gd name="connsiteX4" fmla="*/ 426537 w 725273"/>
                <a:gd name="connsiteY4" fmla="*/ 542000 h 614416"/>
                <a:gd name="connsiteX5" fmla="*/ 643231 w 725273"/>
                <a:gd name="connsiteY5" fmla="*/ 544381 h 614416"/>
                <a:gd name="connsiteX6" fmla="*/ 662281 w 725273"/>
                <a:gd name="connsiteY6" fmla="*/ 525331 h 614416"/>
                <a:gd name="connsiteX7" fmla="*/ 645612 w 725273"/>
                <a:gd name="connsiteY7" fmla="*/ 522950 h 614416"/>
                <a:gd name="connsiteX8" fmla="*/ 652756 w 725273"/>
                <a:gd name="connsiteY8" fmla="*/ 496756 h 614416"/>
                <a:gd name="connsiteX9" fmla="*/ 638469 w 725273"/>
                <a:gd name="connsiteY9" fmla="*/ 482469 h 614416"/>
                <a:gd name="connsiteX10" fmla="*/ 652756 w 725273"/>
                <a:gd name="connsiteY10" fmla="*/ 470563 h 614416"/>
                <a:gd name="connsiteX11" fmla="*/ 659900 w 725273"/>
                <a:gd name="connsiteY11" fmla="*/ 456275 h 614416"/>
                <a:gd name="connsiteX12" fmla="*/ 655137 w 725273"/>
                <a:gd name="connsiteY12" fmla="*/ 422938 h 614416"/>
                <a:gd name="connsiteX13" fmla="*/ 612275 w 725273"/>
                <a:gd name="connsiteY13" fmla="*/ 401506 h 614416"/>
                <a:gd name="connsiteX14" fmla="*/ 447969 w 725273"/>
                <a:gd name="connsiteY14" fmla="*/ 396744 h 614416"/>
                <a:gd name="connsiteX15" fmla="*/ 436062 w 725273"/>
                <a:gd name="connsiteY15" fmla="*/ 391981 h 614416"/>
                <a:gd name="connsiteX16" fmla="*/ 436062 w 725273"/>
                <a:gd name="connsiteY16" fmla="*/ 377694 h 614416"/>
                <a:gd name="connsiteX17" fmla="*/ 652756 w 725273"/>
                <a:gd name="connsiteY17" fmla="*/ 382456 h 614416"/>
                <a:gd name="connsiteX18" fmla="*/ 664662 w 725273"/>
                <a:gd name="connsiteY18" fmla="*/ 382456 h 614416"/>
                <a:gd name="connsiteX19" fmla="*/ 655137 w 725273"/>
                <a:gd name="connsiteY19" fmla="*/ 361025 h 614416"/>
                <a:gd name="connsiteX20" fmla="*/ 650375 w 725273"/>
                <a:gd name="connsiteY20" fmla="*/ 337213 h 614416"/>
                <a:gd name="connsiteX21" fmla="*/ 631325 w 725273"/>
                <a:gd name="connsiteY21" fmla="*/ 332450 h 614416"/>
                <a:gd name="connsiteX22" fmla="*/ 631325 w 725273"/>
                <a:gd name="connsiteY22" fmla="*/ 322925 h 614416"/>
                <a:gd name="connsiteX23" fmla="*/ 643231 w 725273"/>
                <a:gd name="connsiteY23" fmla="*/ 320544 h 614416"/>
                <a:gd name="connsiteX24" fmla="*/ 676569 w 725273"/>
                <a:gd name="connsiteY24" fmla="*/ 313400 h 614416"/>
                <a:gd name="connsiteX25" fmla="*/ 605131 w 725273"/>
                <a:gd name="connsiteY25" fmla="*/ 277681 h 614416"/>
                <a:gd name="connsiteX26" fmla="*/ 521787 w 725273"/>
                <a:gd name="connsiteY26" fmla="*/ 284825 h 614416"/>
                <a:gd name="connsiteX27" fmla="*/ 431300 w 725273"/>
                <a:gd name="connsiteY27" fmla="*/ 284825 h 614416"/>
                <a:gd name="connsiteX28" fmla="*/ 431300 w 725273"/>
                <a:gd name="connsiteY28" fmla="*/ 253869 h 614416"/>
                <a:gd name="connsiteX29" fmla="*/ 421775 w 725273"/>
                <a:gd name="connsiteY29" fmla="*/ 237200 h 614416"/>
                <a:gd name="connsiteX30" fmla="*/ 631325 w 725273"/>
                <a:gd name="connsiteY30" fmla="*/ 241963 h 614416"/>
                <a:gd name="connsiteX31" fmla="*/ 664662 w 725273"/>
                <a:gd name="connsiteY31" fmla="*/ 225294 h 614416"/>
                <a:gd name="connsiteX32" fmla="*/ 657519 w 725273"/>
                <a:gd name="connsiteY32" fmla="*/ 211006 h 614416"/>
                <a:gd name="connsiteX33" fmla="*/ 698000 w 725273"/>
                <a:gd name="connsiteY33" fmla="*/ 213388 h 614416"/>
                <a:gd name="connsiteX34" fmla="*/ 705144 w 725273"/>
                <a:gd name="connsiteY34" fmla="*/ 177669 h 614416"/>
                <a:gd name="connsiteX35" fmla="*/ 464637 w 725273"/>
                <a:gd name="connsiteY35" fmla="*/ 168144 h 614416"/>
                <a:gd name="connsiteX36" fmla="*/ 474162 w 725273"/>
                <a:gd name="connsiteY36" fmla="*/ 151475 h 614416"/>
                <a:gd name="connsiteX37" fmla="*/ 493212 w 725273"/>
                <a:gd name="connsiteY37" fmla="*/ 139569 h 614416"/>
                <a:gd name="connsiteX38" fmla="*/ 719431 w 725273"/>
                <a:gd name="connsiteY38" fmla="*/ 153856 h 614416"/>
                <a:gd name="connsiteX39" fmla="*/ 645612 w 725273"/>
                <a:gd name="connsiteY39" fmla="*/ 72894 h 614416"/>
                <a:gd name="connsiteX40" fmla="*/ 505119 w 725273"/>
                <a:gd name="connsiteY40" fmla="*/ 63369 h 614416"/>
                <a:gd name="connsiteX41" fmla="*/ 464637 w 725273"/>
                <a:gd name="connsiteY41" fmla="*/ 58606 h 614416"/>
                <a:gd name="connsiteX42" fmla="*/ 457494 w 725273"/>
                <a:gd name="connsiteY42" fmla="*/ 44319 h 614416"/>
                <a:gd name="connsiteX43" fmla="*/ 467019 w 725273"/>
                <a:gd name="connsiteY43" fmla="*/ 44319 h 614416"/>
                <a:gd name="connsiteX44" fmla="*/ 671806 w 725273"/>
                <a:gd name="connsiteY44" fmla="*/ 44319 h 614416"/>
                <a:gd name="connsiteX45" fmla="*/ 647994 w 725273"/>
                <a:gd name="connsiteY45" fmla="*/ 20506 h 614416"/>
                <a:gd name="connsiteX46" fmla="*/ 669425 w 725273"/>
                <a:gd name="connsiteY46" fmla="*/ 1456 h 614416"/>
                <a:gd name="connsiteX47" fmla="*/ 636087 w 725273"/>
                <a:gd name="connsiteY47" fmla="*/ 10981 h 614416"/>
                <a:gd name="connsiteX48" fmla="*/ 26487 w 725273"/>
                <a:gd name="connsiteY48" fmla="*/ 1456 h 614416"/>
                <a:gd name="connsiteX0" fmla="*/ 0 w 698786"/>
                <a:gd name="connsiteY0" fmla="*/ 1456 h 575349"/>
                <a:gd name="connsiteX1" fmla="*/ 4763 w 698786"/>
                <a:gd name="connsiteY1" fmla="*/ 572956 h 575349"/>
                <a:gd name="connsiteX2" fmla="*/ 409575 w 698786"/>
                <a:gd name="connsiteY2" fmla="*/ 568194 h 575349"/>
                <a:gd name="connsiteX3" fmla="*/ 414338 w 698786"/>
                <a:gd name="connsiteY3" fmla="*/ 553906 h 575349"/>
                <a:gd name="connsiteX4" fmla="*/ 400050 w 698786"/>
                <a:gd name="connsiteY4" fmla="*/ 542000 h 575349"/>
                <a:gd name="connsiteX5" fmla="*/ 616744 w 698786"/>
                <a:gd name="connsiteY5" fmla="*/ 544381 h 575349"/>
                <a:gd name="connsiteX6" fmla="*/ 635794 w 698786"/>
                <a:gd name="connsiteY6" fmla="*/ 525331 h 575349"/>
                <a:gd name="connsiteX7" fmla="*/ 619125 w 698786"/>
                <a:gd name="connsiteY7" fmla="*/ 522950 h 575349"/>
                <a:gd name="connsiteX8" fmla="*/ 626269 w 698786"/>
                <a:gd name="connsiteY8" fmla="*/ 496756 h 575349"/>
                <a:gd name="connsiteX9" fmla="*/ 611982 w 698786"/>
                <a:gd name="connsiteY9" fmla="*/ 482469 h 575349"/>
                <a:gd name="connsiteX10" fmla="*/ 626269 w 698786"/>
                <a:gd name="connsiteY10" fmla="*/ 470563 h 575349"/>
                <a:gd name="connsiteX11" fmla="*/ 633413 w 698786"/>
                <a:gd name="connsiteY11" fmla="*/ 456275 h 575349"/>
                <a:gd name="connsiteX12" fmla="*/ 628650 w 698786"/>
                <a:gd name="connsiteY12" fmla="*/ 422938 h 575349"/>
                <a:gd name="connsiteX13" fmla="*/ 585788 w 698786"/>
                <a:gd name="connsiteY13" fmla="*/ 401506 h 575349"/>
                <a:gd name="connsiteX14" fmla="*/ 421482 w 698786"/>
                <a:gd name="connsiteY14" fmla="*/ 396744 h 575349"/>
                <a:gd name="connsiteX15" fmla="*/ 409575 w 698786"/>
                <a:gd name="connsiteY15" fmla="*/ 391981 h 575349"/>
                <a:gd name="connsiteX16" fmla="*/ 409575 w 698786"/>
                <a:gd name="connsiteY16" fmla="*/ 377694 h 575349"/>
                <a:gd name="connsiteX17" fmla="*/ 626269 w 698786"/>
                <a:gd name="connsiteY17" fmla="*/ 382456 h 575349"/>
                <a:gd name="connsiteX18" fmla="*/ 638175 w 698786"/>
                <a:gd name="connsiteY18" fmla="*/ 382456 h 575349"/>
                <a:gd name="connsiteX19" fmla="*/ 628650 w 698786"/>
                <a:gd name="connsiteY19" fmla="*/ 361025 h 575349"/>
                <a:gd name="connsiteX20" fmla="*/ 623888 w 698786"/>
                <a:gd name="connsiteY20" fmla="*/ 337213 h 575349"/>
                <a:gd name="connsiteX21" fmla="*/ 604838 w 698786"/>
                <a:gd name="connsiteY21" fmla="*/ 332450 h 575349"/>
                <a:gd name="connsiteX22" fmla="*/ 604838 w 698786"/>
                <a:gd name="connsiteY22" fmla="*/ 322925 h 575349"/>
                <a:gd name="connsiteX23" fmla="*/ 616744 w 698786"/>
                <a:gd name="connsiteY23" fmla="*/ 320544 h 575349"/>
                <a:gd name="connsiteX24" fmla="*/ 650082 w 698786"/>
                <a:gd name="connsiteY24" fmla="*/ 313400 h 575349"/>
                <a:gd name="connsiteX25" fmla="*/ 578644 w 698786"/>
                <a:gd name="connsiteY25" fmla="*/ 277681 h 575349"/>
                <a:gd name="connsiteX26" fmla="*/ 495300 w 698786"/>
                <a:gd name="connsiteY26" fmla="*/ 284825 h 575349"/>
                <a:gd name="connsiteX27" fmla="*/ 404813 w 698786"/>
                <a:gd name="connsiteY27" fmla="*/ 284825 h 575349"/>
                <a:gd name="connsiteX28" fmla="*/ 404813 w 698786"/>
                <a:gd name="connsiteY28" fmla="*/ 253869 h 575349"/>
                <a:gd name="connsiteX29" fmla="*/ 395288 w 698786"/>
                <a:gd name="connsiteY29" fmla="*/ 237200 h 575349"/>
                <a:gd name="connsiteX30" fmla="*/ 604838 w 698786"/>
                <a:gd name="connsiteY30" fmla="*/ 241963 h 575349"/>
                <a:gd name="connsiteX31" fmla="*/ 638175 w 698786"/>
                <a:gd name="connsiteY31" fmla="*/ 225294 h 575349"/>
                <a:gd name="connsiteX32" fmla="*/ 631032 w 698786"/>
                <a:gd name="connsiteY32" fmla="*/ 211006 h 575349"/>
                <a:gd name="connsiteX33" fmla="*/ 671513 w 698786"/>
                <a:gd name="connsiteY33" fmla="*/ 213388 h 575349"/>
                <a:gd name="connsiteX34" fmla="*/ 678657 w 698786"/>
                <a:gd name="connsiteY34" fmla="*/ 177669 h 575349"/>
                <a:gd name="connsiteX35" fmla="*/ 438150 w 698786"/>
                <a:gd name="connsiteY35" fmla="*/ 168144 h 575349"/>
                <a:gd name="connsiteX36" fmla="*/ 447675 w 698786"/>
                <a:gd name="connsiteY36" fmla="*/ 151475 h 575349"/>
                <a:gd name="connsiteX37" fmla="*/ 466725 w 698786"/>
                <a:gd name="connsiteY37" fmla="*/ 139569 h 575349"/>
                <a:gd name="connsiteX38" fmla="*/ 692944 w 698786"/>
                <a:gd name="connsiteY38" fmla="*/ 153856 h 575349"/>
                <a:gd name="connsiteX39" fmla="*/ 619125 w 698786"/>
                <a:gd name="connsiteY39" fmla="*/ 72894 h 575349"/>
                <a:gd name="connsiteX40" fmla="*/ 478632 w 698786"/>
                <a:gd name="connsiteY40" fmla="*/ 63369 h 575349"/>
                <a:gd name="connsiteX41" fmla="*/ 438150 w 698786"/>
                <a:gd name="connsiteY41" fmla="*/ 58606 h 575349"/>
                <a:gd name="connsiteX42" fmla="*/ 431007 w 698786"/>
                <a:gd name="connsiteY42" fmla="*/ 44319 h 575349"/>
                <a:gd name="connsiteX43" fmla="*/ 440532 w 698786"/>
                <a:gd name="connsiteY43" fmla="*/ 44319 h 575349"/>
                <a:gd name="connsiteX44" fmla="*/ 645319 w 698786"/>
                <a:gd name="connsiteY44" fmla="*/ 44319 h 575349"/>
                <a:gd name="connsiteX45" fmla="*/ 621507 w 698786"/>
                <a:gd name="connsiteY45" fmla="*/ 20506 h 575349"/>
                <a:gd name="connsiteX46" fmla="*/ 642938 w 698786"/>
                <a:gd name="connsiteY46" fmla="*/ 1456 h 575349"/>
                <a:gd name="connsiteX47" fmla="*/ 609600 w 698786"/>
                <a:gd name="connsiteY47" fmla="*/ 10981 h 575349"/>
                <a:gd name="connsiteX48" fmla="*/ 0 w 698786"/>
                <a:gd name="connsiteY48" fmla="*/ 1456 h 575349"/>
                <a:gd name="connsiteX0" fmla="*/ 0 w 698786"/>
                <a:gd name="connsiteY0" fmla="*/ 4 h 573897"/>
                <a:gd name="connsiteX1" fmla="*/ 4763 w 698786"/>
                <a:gd name="connsiteY1" fmla="*/ 571504 h 573897"/>
                <a:gd name="connsiteX2" fmla="*/ 409575 w 698786"/>
                <a:gd name="connsiteY2" fmla="*/ 566742 h 573897"/>
                <a:gd name="connsiteX3" fmla="*/ 414338 w 698786"/>
                <a:gd name="connsiteY3" fmla="*/ 552454 h 573897"/>
                <a:gd name="connsiteX4" fmla="*/ 400050 w 698786"/>
                <a:gd name="connsiteY4" fmla="*/ 540548 h 573897"/>
                <a:gd name="connsiteX5" fmla="*/ 616744 w 698786"/>
                <a:gd name="connsiteY5" fmla="*/ 542929 h 573897"/>
                <a:gd name="connsiteX6" fmla="*/ 635794 w 698786"/>
                <a:gd name="connsiteY6" fmla="*/ 523879 h 573897"/>
                <a:gd name="connsiteX7" fmla="*/ 619125 w 698786"/>
                <a:gd name="connsiteY7" fmla="*/ 521498 h 573897"/>
                <a:gd name="connsiteX8" fmla="*/ 626269 w 698786"/>
                <a:gd name="connsiteY8" fmla="*/ 495304 h 573897"/>
                <a:gd name="connsiteX9" fmla="*/ 611982 w 698786"/>
                <a:gd name="connsiteY9" fmla="*/ 481017 h 573897"/>
                <a:gd name="connsiteX10" fmla="*/ 626269 w 698786"/>
                <a:gd name="connsiteY10" fmla="*/ 469111 h 573897"/>
                <a:gd name="connsiteX11" fmla="*/ 633413 w 698786"/>
                <a:gd name="connsiteY11" fmla="*/ 454823 h 573897"/>
                <a:gd name="connsiteX12" fmla="*/ 628650 w 698786"/>
                <a:gd name="connsiteY12" fmla="*/ 421486 h 573897"/>
                <a:gd name="connsiteX13" fmla="*/ 585788 w 698786"/>
                <a:gd name="connsiteY13" fmla="*/ 400054 h 573897"/>
                <a:gd name="connsiteX14" fmla="*/ 421482 w 698786"/>
                <a:gd name="connsiteY14" fmla="*/ 395292 h 573897"/>
                <a:gd name="connsiteX15" fmla="*/ 409575 w 698786"/>
                <a:gd name="connsiteY15" fmla="*/ 390529 h 573897"/>
                <a:gd name="connsiteX16" fmla="*/ 409575 w 698786"/>
                <a:gd name="connsiteY16" fmla="*/ 376242 h 573897"/>
                <a:gd name="connsiteX17" fmla="*/ 626269 w 698786"/>
                <a:gd name="connsiteY17" fmla="*/ 381004 h 573897"/>
                <a:gd name="connsiteX18" fmla="*/ 638175 w 698786"/>
                <a:gd name="connsiteY18" fmla="*/ 381004 h 573897"/>
                <a:gd name="connsiteX19" fmla="*/ 628650 w 698786"/>
                <a:gd name="connsiteY19" fmla="*/ 359573 h 573897"/>
                <a:gd name="connsiteX20" fmla="*/ 623888 w 698786"/>
                <a:gd name="connsiteY20" fmla="*/ 335761 h 573897"/>
                <a:gd name="connsiteX21" fmla="*/ 604838 w 698786"/>
                <a:gd name="connsiteY21" fmla="*/ 330998 h 573897"/>
                <a:gd name="connsiteX22" fmla="*/ 604838 w 698786"/>
                <a:gd name="connsiteY22" fmla="*/ 321473 h 573897"/>
                <a:gd name="connsiteX23" fmla="*/ 616744 w 698786"/>
                <a:gd name="connsiteY23" fmla="*/ 319092 h 573897"/>
                <a:gd name="connsiteX24" fmla="*/ 650082 w 698786"/>
                <a:gd name="connsiteY24" fmla="*/ 311948 h 573897"/>
                <a:gd name="connsiteX25" fmla="*/ 578644 w 698786"/>
                <a:gd name="connsiteY25" fmla="*/ 276229 h 573897"/>
                <a:gd name="connsiteX26" fmla="*/ 495300 w 698786"/>
                <a:gd name="connsiteY26" fmla="*/ 283373 h 573897"/>
                <a:gd name="connsiteX27" fmla="*/ 404813 w 698786"/>
                <a:gd name="connsiteY27" fmla="*/ 283373 h 573897"/>
                <a:gd name="connsiteX28" fmla="*/ 404813 w 698786"/>
                <a:gd name="connsiteY28" fmla="*/ 252417 h 573897"/>
                <a:gd name="connsiteX29" fmla="*/ 395288 w 698786"/>
                <a:gd name="connsiteY29" fmla="*/ 235748 h 573897"/>
                <a:gd name="connsiteX30" fmla="*/ 604838 w 698786"/>
                <a:gd name="connsiteY30" fmla="*/ 240511 h 573897"/>
                <a:gd name="connsiteX31" fmla="*/ 638175 w 698786"/>
                <a:gd name="connsiteY31" fmla="*/ 223842 h 573897"/>
                <a:gd name="connsiteX32" fmla="*/ 631032 w 698786"/>
                <a:gd name="connsiteY32" fmla="*/ 209554 h 573897"/>
                <a:gd name="connsiteX33" fmla="*/ 671513 w 698786"/>
                <a:gd name="connsiteY33" fmla="*/ 211936 h 573897"/>
                <a:gd name="connsiteX34" fmla="*/ 678657 w 698786"/>
                <a:gd name="connsiteY34" fmla="*/ 176217 h 573897"/>
                <a:gd name="connsiteX35" fmla="*/ 438150 w 698786"/>
                <a:gd name="connsiteY35" fmla="*/ 166692 h 573897"/>
                <a:gd name="connsiteX36" fmla="*/ 447675 w 698786"/>
                <a:gd name="connsiteY36" fmla="*/ 150023 h 573897"/>
                <a:gd name="connsiteX37" fmla="*/ 466725 w 698786"/>
                <a:gd name="connsiteY37" fmla="*/ 138117 h 573897"/>
                <a:gd name="connsiteX38" fmla="*/ 692944 w 698786"/>
                <a:gd name="connsiteY38" fmla="*/ 152404 h 573897"/>
                <a:gd name="connsiteX39" fmla="*/ 619125 w 698786"/>
                <a:gd name="connsiteY39" fmla="*/ 71442 h 573897"/>
                <a:gd name="connsiteX40" fmla="*/ 478632 w 698786"/>
                <a:gd name="connsiteY40" fmla="*/ 61917 h 573897"/>
                <a:gd name="connsiteX41" fmla="*/ 438150 w 698786"/>
                <a:gd name="connsiteY41" fmla="*/ 57154 h 573897"/>
                <a:gd name="connsiteX42" fmla="*/ 431007 w 698786"/>
                <a:gd name="connsiteY42" fmla="*/ 42867 h 573897"/>
                <a:gd name="connsiteX43" fmla="*/ 440532 w 698786"/>
                <a:gd name="connsiteY43" fmla="*/ 42867 h 573897"/>
                <a:gd name="connsiteX44" fmla="*/ 645319 w 698786"/>
                <a:gd name="connsiteY44" fmla="*/ 42867 h 573897"/>
                <a:gd name="connsiteX45" fmla="*/ 621507 w 698786"/>
                <a:gd name="connsiteY45" fmla="*/ 19054 h 573897"/>
                <a:gd name="connsiteX46" fmla="*/ 614363 w 698786"/>
                <a:gd name="connsiteY46" fmla="*/ 14292 h 573897"/>
                <a:gd name="connsiteX47" fmla="*/ 609600 w 698786"/>
                <a:gd name="connsiteY47" fmla="*/ 9529 h 573897"/>
                <a:gd name="connsiteX48" fmla="*/ 0 w 698786"/>
                <a:gd name="connsiteY48" fmla="*/ 4 h 573897"/>
                <a:gd name="connsiteX0" fmla="*/ 0 w 698786"/>
                <a:gd name="connsiteY0" fmla="*/ 4 h 573897"/>
                <a:gd name="connsiteX1" fmla="*/ 4763 w 698786"/>
                <a:gd name="connsiteY1" fmla="*/ 571504 h 573897"/>
                <a:gd name="connsiteX2" fmla="*/ 409575 w 698786"/>
                <a:gd name="connsiteY2" fmla="*/ 566742 h 573897"/>
                <a:gd name="connsiteX3" fmla="*/ 414338 w 698786"/>
                <a:gd name="connsiteY3" fmla="*/ 552454 h 573897"/>
                <a:gd name="connsiteX4" fmla="*/ 400050 w 698786"/>
                <a:gd name="connsiteY4" fmla="*/ 540548 h 573897"/>
                <a:gd name="connsiteX5" fmla="*/ 616744 w 698786"/>
                <a:gd name="connsiteY5" fmla="*/ 542929 h 573897"/>
                <a:gd name="connsiteX6" fmla="*/ 635794 w 698786"/>
                <a:gd name="connsiteY6" fmla="*/ 523879 h 573897"/>
                <a:gd name="connsiteX7" fmla="*/ 619125 w 698786"/>
                <a:gd name="connsiteY7" fmla="*/ 521498 h 573897"/>
                <a:gd name="connsiteX8" fmla="*/ 626269 w 698786"/>
                <a:gd name="connsiteY8" fmla="*/ 495304 h 573897"/>
                <a:gd name="connsiteX9" fmla="*/ 611982 w 698786"/>
                <a:gd name="connsiteY9" fmla="*/ 481017 h 573897"/>
                <a:gd name="connsiteX10" fmla="*/ 626269 w 698786"/>
                <a:gd name="connsiteY10" fmla="*/ 469111 h 573897"/>
                <a:gd name="connsiteX11" fmla="*/ 633413 w 698786"/>
                <a:gd name="connsiteY11" fmla="*/ 454823 h 573897"/>
                <a:gd name="connsiteX12" fmla="*/ 628650 w 698786"/>
                <a:gd name="connsiteY12" fmla="*/ 421486 h 573897"/>
                <a:gd name="connsiteX13" fmla="*/ 585788 w 698786"/>
                <a:gd name="connsiteY13" fmla="*/ 400054 h 573897"/>
                <a:gd name="connsiteX14" fmla="*/ 421482 w 698786"/>
                <a:gd name="connsiteY14" fmla="*/ 395292 h 573897"/>
                <a:gd name="connsiteX15" fmla="*/ 409575 w 698786"/>
                <a:gd name="connsiteY15" fmla="*/ 390529 h 573897"/>
                <a:gd name="connsiteX16" fmla="*/ 409575 w 698786"/>
                <a:gd name="connsiteY16" fmla="*/ 376242 h 573897"/>
                <a:gd name="connsiteX17" fmla="*/ 626269 w 698786"/>
                <a:gd name="connsiteY17" fmla="*/ 381004 h 573897"/>
                <a:gd name="connsiteX18" fmla="*/ 638175 w 698786"/>
                <a:gd name="connsiteY18" fmla="*/ 381004 h 573897"/>
                <a:gd name="connsiteX19" fmla="*/ 628650 w 698786"/>
                <a:gd name="connsiteY19" fmla="*/ 359573 h 573897"/>
                <a:gd name="connsiteX20" fmla="*/ 623888 w 698786"/>
                <a:gd name="connsiteY20" fmla="*/ 335761 h 573897"/>
                <a:gd name="connsiteX21" fmla="*/ 604838 w 698786"/>
                <a:gd name="connsiteY21" fmla="*/ 330998 h 573897"/>
                <a:gd name="connsiteX22" fmla="*/ 604838 w 698786"/>
                <a:gd name="connsiteY22" fmla="*/ 321473 h 573897"/>
                <a:gd name="connsiteX23" fmla="*/ 616744 w 698786"/>
                <a:gd name="connsiteY23" fmla="*/ 319092 h 573897"/>
                <a:gd name="connsiteX24" fmla="*/ 650082 w 698786"/>
                <a:gd name="connsiteY24" fmla="*/ 311948 h 573897"/>
                <a:gd name="connsiteX25" fmla="*/ 578644 w 698786"/>
                <a:gd name="connsiteY25" fmla="*/ 276229 h 573897"/>
                <a:gd name="connsiteX26" fmla="*/ 495300 w 698786"/>
                <a:gd name="connsiteY26" fmla="*/ 283373 h 573897"/>
                <a:gd name="connsiteX27" fmla="*/ 404813 w 698786"/>
                <a:gd name="connsiteY27" fmla="*/ 283373 h 573897"/>
                <a:gd name="connsiteX28" fmla="*/ 404813 w 698786"/>
                <a:gd name="connsiteY28" fmla="*/ 252417 h 573897"/>
                <a:gd name="connsiteX29" fmla="*/ 395288 w 698786"/>
                <a:gd name="connsiteY29" fmla="*/ 235748 h 573897"/>
                <a:gd name="connsiteX30" fmla="*/ 604838 w 698786"/>
                <a:gd name="connsiteY30" fmla="*/ 240511 h 573897"/>
                <a:gd name="connsiteX31" fmla="*/ 638175 w 698786"/>
                <a:gd name="connsiteY31" fmla="*/ 223842 h 573897"/>
                <a:gd name="connsiteX32" fmla="*/ 631032 w 698786"/>
                <a:gd name="connsiteY32" fmla="*/ 209554 h 573897"/>
                <a:gd name="connsiteX33" fmla="*/ 671513 w 698786"/>
                <a:gd name="connsiteY33" fmla="*/ 211936 h 573897"/>
                <a:gd name="connsiteX34" fmla="*/ 678657 w 698786"/>
                <a:gd name="connsiteY34" fmla="*/ 176217 h 573897"/>
                <a:gd name="connsiteX35" fmla="*/ 438150 w 698786"/>
                <a:gd name="connsiteY35" fmla="*/ 166692 h 573897"/>
                <a:gd name="connsiteX36" fmla="*/ 447675 w 698786"/>
                <a:gd name="connsiteY36" fmla="*/ 150023 h 573897"/>
                <a:gd name="connsiteX37" fmla="*/ 466725 w 698786"/>
                <a:gd name="connsiteY37" fmla="*/ 138117 h 573897"/>
                <a:gd name="connsiteX38" fmla="*/ 692944 w 698786"/>
                <a:gd name="connsiteY38" fmla="*/ 152404 h 573897"/>
                <a:gd name="connsiteX39" fmla="*/ 619125 w 698786"/>
                <a:gd name="connsiteY39" fmla="*/ 71442 h 573897"/>
                <a:gd name="connsiteX40" fmla="*/ 478632 w 698786"/>
                <a:gd name="connsiteY40" fmla="*/ 61917 h 573897"/>
                <a:gd name="connsiteX41" fmla="*/ 438150 w 698786"/>
                <a:gd name="connsiteY41" fmla="*/ 57154 h 573897"/>
                <a:gd name="connsiteX42" fmla="*/ 431007 w 698786"/>
                <a:gd name="connsiteY42" fmla="*/ 42867 h 573897"/>
                <a:gd name="connsiteX43" fmla="*/ 440532 w 698786"/>
                <a:gd name="connsiteY43" fmla="*/ 42867 h 573897"/>
                <a:gd name="connsiteX44" fmla="*/ 645319 w 698786"/>
                <a:gd name="connsiteY44" fmla="*/ 42867 h 573897"/>
                <a:gd name="connsiteX45" fmla="*/ 621507 w 698786"/>
                <a:gd name="connsiteY45" fmla="*/ 19054 h 573897"/>
                <a:gd name="connsiteX46" fmla="*/ 614363 w 698786"/>
                <a:gd name="connsiteY46" fmla="*/ 14292 h 573897"/>
                <a:gd name="connsiteX47" fmla="*/ 609600 w 698786"/>
                <a:gd name="connsiteY47" fmla="*/ 9529 h 573897"/>
                <a:gd name="connsiteX48" fmla="*/ 0 w 698786"/>
                <a:gd name="connsiteY48" fmla="*/ 4 h 573897"/>
                <a:gd name="connsiteX0" fmla="*/ 0 w 698786"/>
                <a:gd name="connsiteY0" fmla="*/ 4 h 573897"/>
                <a:gd name="connsiteX1" fmla="*/ 4763 w 698786"/>
                <a:gd name="connsiteY1" fmla="*/ 571504 h 573897"/>
                <a:gd name="connsiteX2" fmla="*/ 409575 w 698786"/>
                <a:gd name="connsiteY2" fmla="*/ 566742 h 573897"/>
                <a:gd name="connsiteX3" fmla="*/ 414338 w 698786"/>
                <a:gd name="connsiteY3" fmla="*/ 552454 h 573897"/>
                <a:gd name="connsiteX4" fmla="*/ 400050 w 698786"/>
                <a:gd name="connsiteY4" fmla="*/ 540548 h 573897"/>
                <a:gd name="connsiteX5" fmla="*/ 616744 w 698786"/>
                <a:gd name="connsiteY5" fmla="*/ 542929 h 573897"/>
                <a:gd name="connsiteX6" fmla="*/ 635794 w 698786"/>
                <a:gd name="connsiteY6" fmla="*/ 523879 h 573897"/>
                <a:gd name="connsiteX7" fmla="*/ 619125 w 698786"/>
                <a:gd name="connsiteY7" fmla="*/ 521498 h 573897"/>
                <a:gd name="connsiteX8" fmla="*/ 626269 w 698786"/>
                <a:gd name="connsiteY8" fmla="*/ 495304 h 573897"/>
                <a:gd name="connsiteX9" fmla="*/ 611982 w 698786"/>
                <a:gd name="connsiteY9" fmla="*/ 481017 h 573897"/>
                <a:gd name="connsiteX10" fmla="*/ 626269 w 698786"/>
                <a:gd name="connsiteY10" fmla="*/ 469111 h 573897"/>
                <a:gd name="connsiteX11" fmla="*/ 633413 w 698786"/>
                <a:gd name="connsiteY11" fmla="*/ 454823 h 573897"/>
                <a:gd name="connsiteX12" fmla="*/ 628650 w 698786"/>
                <a:gd name="connsiteY12" fmla="*/ 421486 h 573897"/>
                <a:gd name="connsiteX13" fmla="*/ 585788 w 698786"/>
                <a:gd name="connsiteY13" fmla="*/ 400054 h 573897"/>
                <a:gd name="connsiteX14" fmla="*/ 421482 w 698786"/>
                <a:gd name="connsiteY14" fmla="*/ 395292 h 573897"/>
                <a:gd name="connsiteX15" fmla="*/ 409575 w 698786"/>
                <a:gd name="connsiteY15" fmla="*/ 390529 h 573897"/>
                <a:gd name="connsiteX16" fmla="*/ 409575 w 698786"/>
                <a:gd name="connsiteY16" fmla="*/ 376242 h 573897"/>
                <a:gd name="connsiteX17" fmla="*/ 626269 w 698786"/>
                <a:gd name="connsiteY17" fmla="*/ 381004 h 573897"/>
                <a:gd name="connsiteX18" fmla="*/ 638175 w 698786"/>
                <a:gd name="connsiteY18" fmla="*/ 381004 h 573897"/>
                <a:gd name="connsiteX19" fmla="*/ 628650 w 698786"/>
                <a:gd name="connsiteY19" fmla="*/ 359573 h 573897"/>
                <a:gd name="connsiteX20" fmla="*/ 623888 w 698786"/>
                <a:gd name="connsiteY20" fmla="*/ 335761 h 573897"/>
                <a:gd name="connsiteX21" fmla="*/ 604838 w 698786"/>
                <a:gd name="connsiteY21" fmla="*/ 330998 h 573897"/>
                <a:gd name="connsiteX22" fmla="*/ 604838 w 698786"/>
                <a:gd name="connsiteY22" fmla="*/ 321473 h 573897"/>
                <a:gd name="connsiteX23" fmla="*/ 616744 w 698786"/>
                <a:gd name="connsiteY23" fmla="*/ 319092 h 573897"/>
                <a:gd name="connsiteX24" fmla="*/ 650082 w 698786"/>
                <a:gd name="connsiteY24" fmla="*/ 311948 h 573897"/>
                <a:gd name="connsiteX25" fmla="*/ 578644 w 698786"/>
                <a:gd name="connsiteY25" fmla="*/ 276229 h 573897"/>
                <a:gd name="connsiteX26" fmla="*/ 495300 w 698786"/>
                <a:gd name="connsiteY26" fmla="*/ 283373 h 573897"/>
                <a:gd name="connsiteX27" fmla="*/ 404813 w 698786"/>
                <a:gd name="connsiteY27" fmla="*/ 283373 h 573897"/>
                <a:gd name="connsiteX28" fmla="*/ 404813 w 698786"/>
                <a:gd name="connsiteY28" fmla="*/ 252417 h 573897"/>
                <a:gd name="connsiteX29" fmla="*/ 395288 w 698786"/>
                <a:gd name="connsiteY29" fmla="*/ 235748 h 573897"/>
                <a:gd name="connsiteX30" fmla="*/ 604838 w 698786"/>
                <a:gd name="connsiteY30" fmla="*/ 240511 h 573897"/>
                <a:gd name="connsiteX31" fmla="*/ 638175 w 698786"/>
                <a:gd name="connsiteY31" fmla="*/ 223842 h 573897"/>
                <a:gd name="connsiteX32" fmla="*/ 631032 w 698786"/>
                <a:gd name="connsiteY32" fmla="*/ 209554 h 573897"/>
                <a:gd name="connsiteX33" fmla="*/ 671513 w 698786"/>
                <a:gd name="connsiteY33" fmla="*/ 211936 h 573897"/>
                <a:gd name="connsiteX34" fmla="*/ 678657 w 698786"/>
                <a:gd name="connsiteY34" fmla="*/ 176217 h 573897"/>
                <a:gd name="connsiteX35" fmla="*/ 438150 w 698786"/>
                <a:gd name="connsiteY35" fmla="*/ 166692 h 573897"/>
                <a:gd name="connsiteX36" fmla="*/ 447675 w 698786"/>
                <a:gd name="connsiteY36" fmla="*/ 150023 h 573897"/>
                <a:gd name="connsiteX37" fmla="*/ 466725 w 698786"/>
                <a:gd name="connsiteY37" fmla="*/ 138117 h 573897"/>
                <a:gd name="connsiteX38" fmla="*/ 692944 w 698786"/>
                <a:gd name="connsiteY38" fmla="*/ 152404 h 573897"/>
                <a:gd name="connsiteX39" fmla="*/ 619125 w 698786"/>
                <a:gd name="connsiteY39" fmla="*/ 71442 h 573897"/>
                <a:gd name="connsiteX40" fmla="*/ 478632 w 698786"/>
                <a:gd name="connsiteY40" fmla="*/ 61917 h 573897"/>
                <a:gd name="connsiteX41" fmla="*/ 438150 w 698786"/>
                <a:gd name="connsiteY41" fmla="*/ 57154 h 573897"/>
                <a:gd name="connsiteX42" fmla="*/ 431007 w 698786"/>
                <a:gd name="connsiteY42" fmla="*/ 42867 h 573897"/>
                <a:gd name="connsiteX43" fmla="*/ 440532 w 698786"/>
                <a:gd name="connsiteY43" fmla="*/ 42867 h 573897"/>
                <a:gd name="connsiteX44" fmla="*/ 645319 w 698786"/>
                <a:gd name="connsiteY44" fmla="*/ 42867 h 573897"/>
                <a:gd name="connsiteX45" fmla="*/ 621507 w 698786"/>
                <a:gd name="connsiteY45" fmla="*/ 19054 h 573897"/>
                <a:gd name="connsiteX46" fmla="*/ 614363 w 698786"/>
                <a:gd name="connsiteY46" fmla="*/ 14292 h 573897"/>
                <a:gd name="connsiteX47" fmla="*/ 609600 w 698786"/>
                <a:gd name="connsiteY47" fmla="*/ 9529 h 573897"/>
                <a:gd name="connsiteX48" fmla="*/ 0 w 698786"/>
                <a:gd name="connsiteY48" fmla="*/ 4 h 573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698786" h="573897">
                  <a:moveTo>
                    <a:pt x="0" y="4"/>
                  </a:moveTo>
                  <a:cubicBezTo>
                    <a:pt x="1588" y="-1584"/>
                    <a:pt x="794" y="565154"/>
                    <a:pt x="4763" y="571504"/>
                  </a:cubicBezTo>
                  <a:cubicBezTo>
                    <a:pt x="8732" y="577854"/>
                    <a:pt x="341313" y="569917"/>
                    <a:pt x="409575" y="566742"/>
                  </a:cubicBezTo>
                  <a:cubicBezTo>
                    <a:pt x="477837" y="563567"/>
                    <a:pt x="415925" y="556820"/>
                    <a:pt x="414338" y="552454"/>
                  </a:cubicBezTo>
                  <a:cubicBezTo>
                    <a:pt x="412751" y="548088"/>
                    <a:pt x="397272" y="539754"/>
                    <a:pt x="400050" y="540548"/>
                  </a:cubicBezTo>
                  <a:cubicBezTo>
                    <a:pt x="402828" y="541342"/>
                    <a:pt x="577453" y="545707"/>
                    <a:pt x="616744" y="542929"/>
                  </a:cubicBezTo>
                  <a:cubicBezTo>
                    <a:pt x="656035" y="540151"/>
                    <a:pt x="635397" y="527451"/>
                    <a:pt x="635794" y="523879"/>
                  </a:cubicBezTo>
                  <a:cubicBezTo>
                    <a:pt x="636191" y="520307"/>
                    <a:pt x="620712" y="526260"/>
                    <a:pt x="619125" y="521498"/>
                  </a:cubicBezTo>
                  <a:cubicBezTo>
                    <a:pt x="617538" y="516736"/>
                    <a:pt x="627460" y="502051"/>
                    <a:pt x="626269" y="495304"/>
                  </a:cubicBezTo>
                  <a:cubicBezTo>
                    <a:pt x="625079" y="488557"/>
                    <a:pt x="611982" y="485382"/>
                    <a:pt x="611982" y="481017"/>
                  </a:cubicBezTo>
                  <a:cubicBezTo>
                    <a:pt x="611982" y="476652"/>
                    <a:pt x="622697" y="473476"/>
                    <a:pt x="626269" y="469111"/>
                  </a:cubicBezTo>
                  <a:cubicBezTo>
                    <a:pt x="629841" y="464746"/>
                    <a:pt x="633016" y="462760"/>
                    <a:pt x="633413" y="454823"/>
                  </a:cubicBezTo>
                  <a:cubicBezTo>
                    <a:pt x="633810" y="446886"/>
                    <a:pt x="636588" y="430614"/>
                    <a:pt x="628650" y="421486"/>
                  </a:cubicBezTo>
                  <a:cubicBezTo>
                    <a:pt x="620712" y="412358"/>
                    <a:pt x="620316" y="404420"/>
                    <a:pt x="585788" y="400054"/>
                  </a:cubicBezTo>
                  <a:cubicBezTo>
                    <a:pt x="551260" y="395688"/>
                    <a:pt x="450851" y="396879"/>
                    <a:pt x="421482" y="395292"/>
                  </a:cubicBezTo>
                  <a:cubicBezTo>
                    <a:pt x="392113" y="393705"/>
                    <a:pt x="411559" y="393704"/>
                    <a:pt x="409575" y="390529"/>
                  </a:cubicBezTo>
                  <a:cubicBezTo>
                    <a:pt x="407591" y="387354"/>
                    <a:pt x="373459" y="377829"/>
                    <a:pt x="409575" y="376242"/>
                  </a:cubicBezTo>
                  <a:cubicBezTo>
                    <a:pt x="445691" y="374655"/>
                    <a:pt x="588169" y="380210"/>
                    <a:pt x="626269" y="381004"/>
                  </a:cubicBezTo>
                  <a:cubicBezTo>
                    <a:pt x="664369" y="381798"/>
                    <a:pt x="637778" y="384576"/>
                    <a:pt x="638175" y="381004"/>
                  </a:cubicBezTo>
                  <a:cubicBezTo>
                    <a:pt x="638572" y="377432"/>
                    <a:pt x="631031" y="367113"/>
                    <a:pt x="628650" y="359573"/>
                  </a:cubicBezTo>
                  <a:cubicBezTo>
                    <a:pt x="626269" y="352033"/>
                    <a:pt x="627857" y="340523"/>
                    <a:pt x="623888" y="335761"/>
                  </a:cubicBezTo>
                  <a:cubicBezTo>
                    <a:pt x="619919" y="330999"/>
                    <a:pt x="608013" y="333379"/>
                    <a:pt x="604838" y="330998"/>
                  </a:cubicBezTo>
                  <a:cubicBezTo>
                    <a:pt x="601663" y="328617"/>
                    <a:pt x="602854" y="323457"/>
                    <a:pt x="604838" y="321473"/>
                  </a:cubicBezTo>
                  <a:cubicBezTo>
                    <a:pt x="606822" y="319489"/>
                    <a:pt x="616744" y="319092"/>
                    <a:pt x="616744" y="319092"/>
                  </a:cubicBezTo>
                  <a:cubicBezTo>
                    <a:pt x="624285" y="317504"/>
                    <a:pt x="656432" y="319092"/>
                    <a:pt x="650082" y="311948"/>
                  </a:cubicBezTo>
                  <a:cubicBezTo>
                    <a:pt x="643732" y="304804"/>
                    <a:pt x="604441" y="280991"/>
                    <a:pt x="578644" y="276229"/>
                  </a:cubicBezTo>
                  <a:cubicBezTo>
                    <a:pt x="552847" y="271467"/>
                    <a:pt x="524272" y="282182"/>
                    <a:pt x="495300" y="283373"/>
                  </a:cubicBezTo>
                  <a:cubicBezTo>
                    <a:pt x="466328" y="284564"/>
                    <a:pt x="419894" y="288532"/>
                    <a:pt x="404813" y="283373"/>
                  </a:cubicBezTo>
                  <a:cubicBezTo>
                    <a:pt x="389732" y="278214"/>
                    <a:pt x="406401" y="260355"/>
                    <a:pt x="404813" y="252417"/>
                  </a:cubicBezTo>
                  <a:cubicBezTo>
                    <a:pt x="403225" y="244479"/>
                    <a:pt x="361951" y="237732"/>
                    <a:pt x="395288" y="235748"/>
                  </a:cubicBezTo>
                  <a:cubicBezTo>
                    <a:pt x="428625" y="233764"/>
                    <a:pt x="564357" y="242495"/>
                    <a:pt x="604838" y="240511"/>
                  </a:cubicBezTo>
                  <a:cubicBezTo>
                    <a:pt x="645319" y="238527"/>
                    <a:pt x="633809" y="229002"/>
                    <a:pt x="638175" y="223842"/>
                  </a:cubicBezTo>
                  <a:cubicBezTo>
                    <a:pt x="642541" y="218683"/>
                    <a:pt x="625476" y="211538"/>
                    <a:pt x="631032" y="209554"/>
                  </a:cubicBezTo>
                  <a:cubicBezTo>
                    <a:pt x="636588" y="207570"/>
                    <a:pt x="663575" y="217492"/>
                    <a:pt x="671513" y="211936"/>
                  </a:cubicBezTo>
                  <a:cubicBezTo>
                    <a:pt x="679451" y="206380"/>
                    <a:pt x="717551" y="183758"/>
                    <a:pt x="678657" y="176217"/>
                  </a:cubicBezTo>
                  <a:cubicBezTo>
                    <a:pt x="639763" y="168676"/>
                    <a:pt x="476647" y="171058"/>
                    <a:pt x="438150" y="166692"/>
                  </a:cubicBezTo>
                  <a:cubicBezTo>
                    <a:pt x="399653" y="162326"/>
                    <a:pt x="442913" y="154785"/>
                    <a:pt x="447675" y="150023"/>
                  </a:cubicBezTo>
                  <a:cubicBezTo>
                    <a:pt x="452437" y="145261"/>
                    <a:pt x="425847" y="137720"/>
                    <a:pt x="466725" y="138117"/>
                  </a:cubicBezTo>
                  <a:cubicBezTo>
                    <a:pt x="507603" y="138514"/>
                    <a:pt x="667544" y="163516"/>
                    <a:pt x="692944" y="152404"/>
                  </a:cubicBezTo>
                  <a:cubicBezTo>
                    <a:pt x="718344" y="141292"/>
                    <a:pt x="654844" y="86523"/>
                    <a:pt x="619125" y="71442"/>
                  </a:cubicBezTo>
                  <a:cubicBezTo>
                    <a:pt x="583406" y="56361"/>
                    <a:pt x="508795" y="64298"/>
                    <a:pt x="478632" y="61917"/>
                  </a:cubicBezTo>
                  <a:cubicBezTo>
                    <a:pt x="448470" y="59536"/>
                    <a:pt x="446088" y="60329"/>
                    <a:pt x="438150" y="57154"/>
                  </a:cubicBezTo>
                  <a:cubicBezTo>
                    <a:pt x="430212" y="53979"/>
                    <a:pt x="430610" y="45248"/>
                    <a:pt x="431007" y="42867"/>
                  </a:cubicBezTo>
                  <a:cubicBezTo>
                    <a:pt x="431404" y="40486"/>
                    <a:pt x="440532" y="42867"/>
                    <a:pt x="440532" y="42867"/>
                  </a:cubicBezTo>
                  <a:cubicBezTo>
                    <a:pt x="476251" y="42867"/>
                    <a:pt x="615157" y="46836"/>
                    <a:pt x="645319" y="42867"/>
                  </a:cubicBezTo>
                  <a:cubicBezTo>
                    <a:pt x="675481" y="38898"/>
                    <a:pt x="626666" y="23817"/>
                    <a:pt x="621507" y="19054"/>
                  </a:cubicBezTo>
                  <a:cubicBezTo>
                    <a:pt x="616348" y="14292"/>
                    <a:pt x="614760" y="21039"/>
                    <a:pt x="614363" y="14292"/>
                  </a:cubicBezTo>
                  <a:cubicBezTo>
                    <a:pt x="613966" y="7545"/>
                    <a:pt x="614362" y="11910"/>
                    <a:pt x="609600" y="9529"/>
                  </a:cubicBezTo>
                  <a:cubicBezTo>
                    <a:pt x="604838" y="7148"/>
                    <a:pt x="203200" y="3179"/>
                    <a:pt x="0" y="4"/>
                  </a:cubicBezTo>
                  <a:close/>
                </a:path>
              </a:pathLst>
            </a:cu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grpSp>
          <p:nvGrpSpPr>
            <p:cNvPr id="25630" name="그룹 19"/>
            <p:cNvGrpSpPr>
              <a:grpSpLocks/>
            </p:cNvGrpSpPr>
            <p:nvPr/>
          </p:nvGrpSpPr>
          <p:grpSpPr bwMode="auto">
            <a:xfrm>
              <a:off x="3876530" y="928581"/>
              <a:ext cx="3498926" cy="2420986"/>
              <a:chOff x="2139587" y="1299268"/>
              <a:chExt cx="4369681" cy="3065201"/>
            </a:xfrm>
          </p:grpSpPr>
          <p:sp>
            <p:nvSpPr>
              <p:cNvPr id="21" name="직사각형 20"/>
              <p:cNvSpPr/>
              <p:nvPr/>
            </p:nvSpPr>
            <p:spPr>
              <a:xfrm>
                <a:off x="2179420" y="1299268"/>
                <a:ext cx="3239066" cy="2825260"/>
              </a:xfrm>
              <a:prstGeom prst="rect">
                <a:avLst/>
              </a:prstGeom>
              <a:no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22" name="직사각형 21"/>
              <p:cNvSpPr/>
              <p:nvPr/>
            </p:nvSpPr>
            <p:spPr>
              <a:xfrm>
                <a:off x="2139982" y="3397675"/>
                <a:ext cx="4369286" cy="966794"/>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7" eaLnBrk="1" fontAlgn="auto" latinLnBrk="1" hangingPunct="1">
                  <a:spcBef>
                    <a:spcPts val="0"/>
                  </a:spcBef>
                  <a:spcAft>
                    <a:spcPts val="0"/>
                  </a:spcAft>
                  <a:defRPr/>
                </a:pPr>
                <a:r>
                  <a:rPr lang="en-US" altLang="ko-KR" sz="900" b="1" dirty="0" err="1"/>
                  <a:t>SMd</a:t>
                </a:r>
                <a:r>
                  <a:rPr lang="en-US" altLang="ko-KR" sz="900" b="1" dirty="0"/>
                  <a:t> is mostly composed of quartz muscovite, chlorite, and orthoclase. In this unit, the mudstones (which represent the background deposits) changed to fine silt-sized deposits that are darker in color than those in Unit 09.</a:t>
                </a:r>
              </a:p>
            </p:txBody>
          </p:sp>
        </p:grpSp>
      </p:grpSp>
      <p:sp>
        <p:nvSpPr>
          <p:cNvPr id="23" name="TextBox 22"/>
          <p:cNvSpPr txBox="1"/>
          <p:nvPr/>
        </p:nvSpPr>
        <p:spPr>
          <a:xfrm>
            <a:off x="3878263" y="5136944"/>
            <a:ext cx="5265737" cy="1015663"/>
          </a:xfrm>
          <a:prstGeom prst="rect">
            <a:avLst/>
          </a:prstGeom>
          <a:noFill/>
        </p:spPr>
        <p:txBody>
          <a:bodyPr wrap="square" rtlCol="0">
            <a:spAutoFit/>
          </a:bodyPr>
          <a:lstStyle/>
          <a:p>
            <a:r>
              <a:rPr lang="en-US" altLang="ko-KR" sz="2000" dirty="0" smtClean="0">
                <a:ln>
                  <a:solidFill>
                    <a:schemeClr val="accent4"/>
                  </a:solidFill>
                </a:ln>
                <a:solidFill>
                  <a:schemeClr val="accent4"/>
                </a:solidFill>
              </a:rPr>
              <a:t>As </a:t>
            </a:r>
            <a:r>
              <a:rPr lang="en-US" altLang="ko-KR" sz="2000" dirty="0" err="1" smtClean="0">
                <a:ln>
                  <a:solidFill>
                    <a:schemeClr val="accent4"/>
                  </a:solidFill>
                </a:ln>
                <a:solidFill>
                  <a:schemeClr val="accent4"/>
                </a:solidFill>
              </a:rPr>
              <a:t>progradational</a:t>
            </a:r>
            <a:r>
              <a:rPr lang="en-US" altLang="ko-KR" sz="2000" dirty="0" smtClean="0">
                <a:ln>
                  <a:solidFill>
                    <a:schemeClr val="accent4"/>
                  </a:solidFill>
                </a:ln>
                <a:solidFill>
                  <a:schemeClr val="accent4"/>
                </a:solidFill>
              </a:rPr>
              <a:t> component gets stronger, </a:t>
            </a:r>
            <a:r>
              <a:rPr lang="en-US" altLang="ko-KR" sz="2000" dirty="0">
                <a:ln>
                  <a:solidFill>
                    <a:schemeClr val="accent4"/>
                  </a:solidFill>
                </a:ln>
                <a:solidFill>
                  <a:schemeClr val="accent4"/>
                </a:solidFill>
              </a:rPr>
              <a:t>mud based background </a:t>
            </a:r>
            <a:r>
              <a:rPr lang="en-US" altLang="ko-KR" sz="2000" dirty="0" smtClean="0">
                <a:ln>
                  <a:solidFill>
                    <a:schemeClr val="accent4"/>
                  </a:solidFill>
                </a:ln>
                <a:solidFill>
                  <a:schemeClr val="accent4"/>
                </a:solidFill>
              </a:rPr>
              <a:t>deposit is changed </a:t>
            </a:r>
            <a:r>
              <a:rPr lang="en-US" altLang="ko-KR" sz="2000" dirty="0">
                <a:ln>
                  <a:solidFill>
                    <a:schemeClr val="accent4"/>
                  </a:solidFill>
                </a:ln>
                <a:solidFill>
                  <a:schemeClr val="accent4"/>
                </a:solidFill>
              </a:rPr>
              <a:t>to silt based background </a:t>
            </a:r>
            <a:r>
              <a:rPr lang="en-US" altLang="ko-KR" sz="2000" dirty="0" smtClean="0">
                <a:ln>
                  <a:solidFill>
                    <a:schemeClr val="accent4"/>
                  </a:solidFill>
                </a:ln>
                <a:solidFill>
                  <a:schemeClr val="accent4"/>
                </a:solidFill>
              </a:rPr>
              <a:t>deposit.</a:t>
            </a:r>
            <a:endParaRPr lang="ko-KR" altLang="en-US" sz="2000" dirty="0">
              <a:ln>
                <a:solidFill>
                  <a:schemeClr val="accent4"/>
                </a:solidFill>
              </a:ln>
              <a:solidFill>
                <a:schemeClr val="accent4"/>
              </a:solidFill>
            </a:endParaRPr>
          </a:p>
        </p:txBody>
      </p:sp>
    </p:spTree>
    <p:extLst>
      <p:ext uri="{BB962C8B-B14F-4D97-AF65-F5344CB8AC3E}">
        <p14:creationId xmlns:p14="http://schemas.microsoft.com/office/powerpoint/2010/main" val="270308071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내용 개체 틀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86200" y="893763"/>
            <a:ext cx="5218113" cy="526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2" name="그림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46075" y="623888"/>
            <a:ext cx="1254125" cy="623411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25607" name="TextBox 3"/>
          <p:cNvSpPr txBox="1">
            <a:spLocks noChangeArrowheads="1"/>
          </p:cNvSpPr>
          <p:nvPr/>
        </p:nvSpPr>
        <p:spPr bwMode="auto">
          <a:xfrm>
            <a:off x="0" y="57150"/>
            <a:ext cx="588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Detailed outcrop survey</a:t>
            </a:r>
            <a:endParaRPr lang="ko-KR" altLang="en-US" sz="2400" b="1" dirty="0">
              <a:solidFill>
                <a:srgbClr val="FFC000"/>
              </a:solidFill>
            </a:endParaRPr>
          </a:p>
        </p:txBody>
      </p:sp>
      <p:sp>
        <p:nvSpPr>
          <p:cNvPr id="25608" name="직사각형 5"/>
          <p:cNvSpPr>
            <a:spLocks noChangeArrowheads="1"/>
          </p:cNvSpPr>
          <p:nvPr/>
        </p:nvSpPr>
        <p:spPr bwMode="auto">
          <a:xfrm>
            <a:off x="1228725" y="6356350"/>
            <a:ext cx="2363788"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Dark greenish gray sility mudstone (SMd)</a:t>
            </a:r>
          </a:p>
        </p:txBody>
      </p:sp>
      <p:sp>
        <p:nvSpPr>
          <p:cNvPr id="25609" name="직사각형 6"/>
          <p:cNvSpPr>
            <a:spLocks noChangeArrowheads="1"/>
          </p:cNvSpPr>
          <p:nvPr/>
        </p:nvSpPr>
        <p:spPr bwMode="auto">
          <a:xfrm>
            <a:off x="1212850" y="5794375"/>
            <a:ext cx="1554163"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Laminated calcisiltite (CZl)</a:t>
            </a:r>
          </a:p>
        </p:txBody>
      </p:sp>
      <p:sp>
        <p:nvSpPr>
          <p:cNvPr id="25610" name="직사각형 7"/>
          <p:cNvSpPr>
            <a:spLocks noChangeArrowheads="1"/>
          </p:cNvSpPr>
          <p:nvPr/>
        </p:nvSpPr>
        <p:spPr bwMode="auto">
          <a:xfrm>
            <a:off x="1231900" y="5186363"/>
            <a:ext cx="1900238"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Medium dark gray siltstone (Sm)</a:t>
            </a:r>
          </a:p>
        </p:txBody>
      </p:sp>
      <p:sp>
        <p:nvSpPr>
          <p:cNvPr id="25611" name="직사각형 8"/>
          <p:cNvSpPr>
            <a:spLocks noChangeArrowheads="1"/>
          </p:cNvSpPr>
          <p:nvPr/>
        </p:nvSpPr>
        <p:spPr bwMode="auto">
          <a:xfrm>
            <a:off x="1200150" y="4710113"/>
            <a:ext cx="1935163"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Dark  greenish gray siltstone (Sd)</a:t>
            </a:r>
          </a:p>
        </p:txBody>
      </p:sp>
      <p:sp>
        <p:nvSpPr>
          <p:cNvPr id="25612" name="직사각형 9"/>
          <p:cNvSpPr>
            <a:spLocks noChangeArrowheads="1"/>
          </p:cNvSpPr>
          <p:nvPr/>
        </p:nvSpPr>
        <p:spPr bwMode="auto">
          <a:xfrm>
            <a:off x="1243013" y="4356100"/>
            <a:ext cx="1554162"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Laminated calcisiltite (CZl)</a:t>
            </a:r>
          </a:p>
        </p:txBody>
      </p:sp>
      <p:sp>
        <p:nvSpPr>
          <p:cNvPr id="25613" name="직사각형 10"/>
          <p:cNvSpPr>
            <a:spLocks noChangeArrowheads="1"/>
          </p:cNvSpPr>
          <p:nvPr/>
        </p:nvSpPr>
        <p:spPr bwMode="auto">
          <a:xfrm>
            <a:off x="1585913" y="3830638"/>
            <a:ext cx="1935162"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Dark  greenish gray siltstone (Sd)</a:t>
            </a:r>
          </a:p>
        </p:txBody>
      </p:sp>
      <p:sp>
        <p:nvSpPr>
          <p:cNvPr id="25614" name="직사각형 11"/>
          <p:cNvSpPr>
            <a:spLocks noChangeArrowheads="1"/>
          </p:cNvSpPr>
          <p:nvPr/>
        </p:nvSpPr>
        <p:spPr bwMode="auto">
          <a:xfrm>
            <a:off x="1614488" y="3527425"/>
            <a:ext cx="187960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Lime pebble conglomerate (Clp)</a:t>
            </a:r>
          </a:p>
        </p:txBody>
      </p:sp>
      <p:sp>
        <p:nvSpPr>
          <p:cNvPr id="25615" name="직사각형 12"/>
          <p:cNvSpPr>
            <a:spLocks noChangeArrowheads="1"/>
          </p:cNvSpPr>
          <p:nvPr/>
        </p:nvSpPr>
        <p:spPr bwMode="auto">
          <a:xfrm>
            <a:off x="1646238" y="2965450"/>
            <a:ext cx="148272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Massive grainstone (Gm)</a:t>
            </a:r>
          </a:p>
        </p:txBody>
      </p:sp>
      <p:sp>
        <p:nvSpPr>
          <p:cNvPr id="25616" name="직사각형 13"/>
          <p:cNvSpPr>
            <a:spLocks noChangeArrowheads="1"/>
          </p:cNvSpPr>
          <p:nvPr/>
        </p:nvSpPr>
        <p:spPr bwMode="auto">
          <a:xfrm>
            <a:off x="1677988" y="1903413"/>
            <a:ext cx="187960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Lime pebble conglomerate (Clp)</a:t>
            </a:r>
          </a:p>
        </p:txBody>
      </p:sp>
      <p:sp>
        <p:nvSpPr>
          <p:cNvPr id="25617" name="직사각형 14"/>
          <p:cNvSpPr>
            <a:spLocks noChangeArrowheads="1"/>
          </p:cNvSpPr>
          <p:nvPr/>
        </p:nvSpPr>
        <p:spPr bwMode="auto">
          <a:xfrm>
            <a:off x="1420813" y="1671638"/>
            <a:ext cx="1935162"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Dark  greenish gray siltstone (Sd)</a:t>
            </a:r>
          </a:p>
        </p:txBody>
      </p:sp>
      <p:sp>
        <p:nvSpPr>
          <p:cNvPr id="25618" name="직사각형 15"/>
          <p:cNvSpPr>
            <a:spLocks noChangeArrowheads="1"/>
          </p:cNvSpPr>
          <p:nvPr/>
        </p:nvSpPr>
        <p:spPr bwMode="auto">
          <a:xfrm>
            <a:off x="1403350" y="1147763"/>
            <a:ext cx="1925638"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Massive pack- grainstone (P-Gm)</a:t>
            </a:r>
          </a:p>
        </p:txBody>
      </p:sp>
      <p:grpSp>
        <p:nvGrpSpPr>
          <p:cNvPr id="23" name="그룹 22"/>
          <p:cNvGrpSpPr>
            <a:grpSpLocks/>
          </p:cNvGrpSpPr>
          <p:nvPr/>
        </p:nvGrpSpPr>
        <p:grpSpPr bwMode="auto">
          <a:xfrm>
            <a:off x="403225" y="925513"/>
            <a:ext cx="8750300" cy="5145087"/>
            <a:chOff x="402716" y="924933"/>
            <a:chExt cx="8750625" cy="5145211"/>
          </a:xfrm>
        </p:grpSpPr>
        <p:sp>
          <p:nvSpPr>
            <p:cNvPr id="24" name="자유형 23"/>
            <p:cNvSpPr/>
            <p:nvPr/>
          </p:nvSpPr>
          <p:spPr>
            <a:xfrm>
              <a:off x="402716" y="4977918"/>
              <a:ext cx="698526" cy="1092226"/>
            </a:xfrm>
            <a:custGeom>
              <a:avLst/>
              <a:gdLst>
                <a:gd name="connsiteX0" fmla="*/ 53854 w 750742"/>
                <a:gd name="connsiteY0" fmla="*/ 1164966 h 1247551"/>
                <a:gd name="connsiteX1" fmla="*/ 420567 w 750742"/>
                <a:gd name="connsiteY1" fmla="*/ 1169728 h 1247551"/>
                <a:gd name="connsiteX2" fmla="*/ 446761 w 750742"/>
                <a:gd name="connsiteY2" fmla="*/ 1150678 h 1247551"/>
                <a:gd name="connsiteX3" fmla="*/ 437236 w 750742"/>
                <a:gd name="connsiteY3" fmla="*/ 1129247 h 1247551"/>
                <a:gd name="connsiteX4" fmla="*/ 422948 w 750742"/>
                <a:gd name="connsiteY4" fmla="*/ 1119722 h 1247551"/>
                <a:gd name="connsiteX5" fmla="*/ 430092 w 750742"/>
                <a:gd name="connsiteY5" fmla="*/ 1110197 h 1247551"/>
                <a:gd name="connsiteX6" fmla="*/ 708698 w 750742"/>
                <a:gd name="connsiteY6" fmla="*/ 1122103 h 1247551"/>
                <a:gd name="connsiteX7" fmla="*/ 734892 w 750742"/>
                <a:gd name="connsiteY7" fmla="*/ 1114960 h 1247551"/>
                <a:gd name="connsiteX8" fmla="*/ 727748 w 750742"/>
                <a:gd name="connsiteY8" fmla="*/ 1105435 h 1247551"/>
                <a:gd name="connsiteX9" fmla="*/ 463429 w 750742"/>
                <a:gd name="connsiteY9" fmla="*/ 1095910 h 1247551"/>
                <a:gd name="connsiteX10" fmla="*/ 456286 w 750742"/>
                <a:gd name="connsiteY10" fmla="*/ 1088766 h 1247551"/>
                <a:gd name="connsiteX11" fmla="*/ 475336 w 750742"/>
                <a:gd name="connsiteY11" fmla="*/ 1076860 h 1247551"/>
                <a:gd name="connsiteX12" fmla="*/ 475336 w 750742"/>
                <a:gd name="connsiteY12" fmla="*/ 1060191 h 1247551"/>
                <a:gd name="connsiteX13" fmla="*/ 465811 w 750742"/>
                <a:gd name="connsiteY13" fmla="*/ 1045903 h 1247551"/>
                <a:gd name="connsiteX14" fmla="*/ 489623 w 750742"/>
                <a:gd name="connsiteY14" fmla="*/ 1031616 h 1247551"/>
                <a:gd name="connsiteX15" fmla="*/ 677742 w 750742"/>
                <a:gd name="connsiteY15" fmla="*/ 1041141 h 1247551"/>
                <a:gd name="connsiteX16" fmla="*/ 682504 w 750742"/>
                <a:gd name="connsiteY16" fmla="*/ 1017328 h 1247551"/>
                <a:gd name="connsiteX17" fmla="*/ 651548 w 750742"/>
                <a:gd name="connsiteY17" fmla="*/ 1010185 h 1247551"/>
                <a:gd name="connsiteX18" fmla="*/ 489623 w 750742"/>
                <a:gd name="connsiteY18" fmla="*/ 1010185 h 1247551"/>
                <a:gd name="connsiteX19" fmla="*/ 470573 w 750742"/>
                <a:gd name="connsiteY19" fmla="*/ 1010185 h 1247551"/>
                <a:gd name="connsiteX20" fmla="*/ 453904 w 750742"/>
                <a:gd name="connsiteY20" fmla="*/ 993516 h 1247551"/>
                <a:gd name="connsiteX21" fmla="*/ 468192 w 750742"/>
                <a:gd name="connsiteY21" fmla="*/ 979228 h 1247551"/>
                <a:gd name="connsiteX22" fmla="*/ 653929 w 750742"/>
                <a:gd name="connsiteY22" fmla="*/ 988753 h 1247551"/>
                <a:gd name="connsiteX23" fmla="*/ 677742 w 750742"/>
                <a:gd name="connsiteY23" fmla="*/ 974466 h 1247551"/>
                <a:gd name="connsiteX24" fmla="*/ 668217 w 750742"/>
                <a:gd name="connsiteY24" fmla="*/ 962560 h 1247551"/>
                <a:gd name="connsiteX25" fmla="*/ 468192 w 750742"/>
                <a:gd name="connsiteY25" fmla="*/ 960178 h 1247551"/>
                <a:gd name="connsiteX26" fmla="*/ 468192 w 750742"/>
                <a:gd name="connsiteY26" fmla="*/ 938747 h 1247551"/>
                <a:gd name="connsiteX27" fmla="*/ 470573 w 750742"/>
                <a:gd name="connsiteY27" fmla="*/ 922078 h 1247551"/>
                <a:gd name="connsiteX28" fmla="*/ 470573 w 750742"/>
                <a:gd name="connsiteY28" fmla="*/ 907791 h 1247551"/>
                <a:gd name="connsiteX29" fmla="*/ 472954 w 750742"/>
                <a:gd name="connsiteY29" fmla="*/ 900647 h 1247551"/>
                <a:gd name="connsiteX30" fmla="*/ 489623 w 750742"/>
                <a:gd name="connsiteY30" fmla="*/ 881597 h 1247551"/>
                <a:gd name="connsiteX31" fmla="*/ 461048 w 750742"/>
                <a:gd name="connsiteY31" fmla="*/ 855403 h 1247551"/>
                <a:gd name="connsiteX32" fmla="*/ 453904 w 750742"/>
                <a:gd name="connsiteY32" fmla="*/ 841116 h 1247551"/>
                <a:gd name="connsiteX33" fmla="*/ 482479 w 750742"/>
                <a:gd name="connsiteY33" fmla="*/ 833972 h 1247551"/>
                <a:gd name="connsiteX34" fmla="*/ 694411 w 750742"/>
                <a:gd name="connsiteY34" fmla="*/ 841116 h 1247551"/>
                <a:gd name="connsiteX35" fmla="*/ 694411 w 750742"/>
                <a:gd name="connsiteY35" fmla="*/ 824447 h 1247551"/>
                <a:gd name="connsiteX36" fmla="*/ 665836 w 750742"/>
                <a:gd name="connsiteY36" fmla="*/ 803016 h 1247551"/>
                <a:gd name="connsiteX37" fmla="*/ 611067 w 750742"/>
                <a:gd name="connsiteY37" fmla="*/ 795872 h 1247551"/>
                <a:gd name="connsiteX38" fmla="*/ 556298 w 750742"/>
                <a:gd name="connsiteY38" fmla="*/ 788728 h 1247551"/>
                <a:gd name="connsiteX39" fmla="*/ 496767 w 750742"/>
                <a:gd name="connsiteY39" fmla="*/ 788728 h 1247551"/>
                <a:gd name="connsiteX40" fmla="*/ 482479 w 750742"/>
                <a:gd name="connsiteY40" fmla="*/ 791110 h 1247551"/>
                <a:gd name="connsiteX41" fmla="*/ 468192 w 750742"/>
                <a:gd name="connsiteY41" fmla="*/ 791110 h 1247551"/>
                <a:gd name="connsiteX42" fmla="*/ 461048 w 750742"/>
                <a:gd name="connsiteY42" fmla="*/ 767297 h 1247551"/>
                <a:gd name="connsiteX43" fmla="*/ 472954 w 750742"/>
                <a:gd name="connsiteY43" fmla="*/ 753010 h 1247551"/>
                <a:gd name="connsiteX44" fmla="*/ 489623 w 750742"/>
                <a:gd name="connsiteY44" fmla="*/ 748247 h 1247551"/>
                <a:gd name="connsiteX45" fmla="*/ 499148 w 750742"/>
                <a:gd name="connsiteY45" fmla="*/ 724435 h 1247551"/>
                <a:gd name="connsiteX46" fmla="*/ 470573 w 750742"/>
                <a:gd name="connsiteY46" fmla="*/ 712528 h 1247551"/>
                <a:gd name="connsiteX47" fmla="*/ 461048 w 750742"/>
                <a:gd name="connsiteY47" fmla="*/ 714910 h 1247551"/>
                <a:gd name="connsiteX48" fmla="*/ 451523 w 750742"/>
                <a:gd name="connsiteY48" fmla="*/ 703003 h 1247551"/>
                <a:gd name="connsiteX49" fmla="*/ 446761 w 750742"/>
                <a:gd name="connsiteY49" fmla="*/ 645853 h 1247551"/>
                <a:gd name="connsiteX50" fmla="*/ 456286 w 750742"/>
                <a:gd name="connsiteY50" fmla="*/ 619660 h 1247551"/>
                <a:gd name="connsiteX51" fmla="*/ 468192 w 750742"/>
                <a:gd name="connsiteY51" fmla="*/ 610135 h 1247551"/>
                <a:gd name="connsiteX52" fmla="*/ 513436 w 750742"/>
                <a:gd name="connsiteY52" fmla="*/ 612516 h 1247551"/>
                <a:gd name="connsiteX53" fmla="*/ 539629 w 750742"/>
                <a:gd name="connsiteY53" fmla="*/ 612516 h 1247551"/>
                <a:gd name="connsiteX54" fmla="*/ 549154 w 750742"/>
                <a:gd name="connsiteY54" fmla="*/ 591085 h 1247551"/>
                <a:gd name="connsiteX55" fmla="*/ 465811 w 750742"/>
                <a:gd name="connsiteY55" fmla="*/ 581560 h 1247551"/>
                <a:gd name="connsiteX56" fmla="*/ 468192 w 750742"/>
                <a:gd name="connsiteY56" fmla="*/ 574416 h 1247551"/>
                <a:gd name="connsiteX57" fmla="*/ 496767 w 750742"/>
                <a:gd name="connsiteY57" fmla="*/ 574416 h 1247551"/>
                <a:gd name="connsiteX58" fmla="*/ 651548 w 750742"/>
                <a:gd name="connsiteY58" fmla="*/ 579178 h 1247551"/>
                <a:gd name="connsiteX59" fmla="*/ 689648 w 750742"/>
                <a:gd name="connsiteY59" fmla="*/ 569653 h 1247551"/>
                <a:gd name="connsiteX60" fmla="*/ 672979 w 750742"/>
                <a:gd name="connsiteY60" fmla="*/ 557747 h 1247551"/>
                <a:gd name="connsiteX61" fmla="*/ 687267 w 750742"/>
                <a:gd name="connsiteY61" fmla="*/ 531553 h 1247551"/>
                <a:gd name="connsiteX62" fmla="*/ 668217 w 750742"/>
                <a:gd name="connsiteY62" fmla="*/ 519647 h 1247551"/>
                <a:gd name="connsiteX63" fmla="*/ 706317 w 750742"/>
                <a:gd name="connsiteY63" fmla="*/ 493453 h 1247551"/>
                <a:gd name="connsiteX64" fmla="*/ 713461 w 750742"/>
                <a:gd name="connsiteY64" fmla="*/ 469641 h 1247551"/>
                <a:gd name="connsiteX65" fmla="*/ 739654 w 750742"/>
                <a:gd name="connsiteY65" fmla="*/ 450591 h 1247551"/>
                <a:gd name="connsiteX66" fmla="*/ 658692 w 750742"/>
                <a:gd name="connsiteY66" fmla="*/ 436303 h 1247551"/>
                <a:gd name="connsiteX67" fmla="*/ 520579 w 750742"/>
                <a:gd name="connsiteY67" fmla="*/ 438685 h 1247551"/>
                <a:gd name="connsiteX68" fmla="*/ 511054 w 750742"/>
                <a:gd name="connsiteY68" fmla="*/ 426778 h 1247551"/>
                <a:gd name="connsiteX69" fmla="*/ 515817 w 750742"/>
                <a:gd name="connsiteY69" fmla="*/ 402966 h 1247551"/>
                <a:gd name="connsiteX70" fmla="*/ 522961 w 750742"/>
                <a:gd name="connsiteY70" fmla="*/ 388678 h 1247551"/>
                <a:gd name="connsiteX71" fmla="*/ 525342 w 750742"/>
                <a:gd name="connsiteY71" fmla="*/ 379153 h 1247551"/>
                <a:gd name="connsiteX72" fmla="*/ 539629 w 750742"/>
                <a:gd name="connsiteY72" fmla="*/ 372010 h 1247551"/>
                <a:gd name="connsiteX73" fmla="*/ 606304 w 750742"/>
                <a:gd name="connsiteY73" fmla="*/ 364866 h 1247551"/>
                <a:gd name="connsiteX74" fmla="*/ 661073 w 750742"/>
                <a:gd name="connsiteY74" fmla="*/ 372010 h 1247551"/>
                <a:gd name="connsiteX75" fmla="*/ 680123 w 750742"/>
                <a:gd name="connsiteY75" fmla="*/ 348197 h 1247551"/>
                <a:gd name="connsiteX76" fmla="*/ 677742 w 750742"/>
                <a:gd name="connsiteY76" fmla="*/ 333910 h 1247551"/>
                <a:gd name="connsiteX77" fmla="*/ 661073 w 750742"/>
                <a:gd name="connsiteY77" fmla="*/ 333910 h 1247551"/>
                <a:gd name="connsiteX78" fmla="*/ 684886 w 750742"/>
                <a:gd name="connsiteY78" fmla="*/ 322003 h 1247551"/>
                <a:gd name="connsiteX79" fmla="*/ 703936 w 750742"/>
                <a:gd name="connsiteY79" fmla="*/ 310097 h 1247551"/>
                <a:gd name="connsiteX80" fmla="*/ 713461 w 750742"/>
                <a:gd name="connsiteY80" fmla="*/ 293428 h 1247551"/>
                <a:gd name="connsiteX81" fmla="*/ 706317 w 750742"/>
                <a:gd name="connsiteY81" fmla="*/ 274378 h 1247551"/>
                <a:gd name="connsiteX82" fmla="*/ 658692 w 750742"/>
                <a:gd name="connsiteY82" fmla="*/ 274378 h 1247551"/>
                <a:gd name="connsiteX83" fmla="*/ 556298 w 750742"/>
                <a:gd name="connsiteY83" fmla="*/ 267235 h 1247551"/>
                <a:gd name="connsiteX84" fmla="*/ 522961 w 750742"/>
                <a:gd name="connsiteY84" fmla="*/ 274378 h 1247551"/>
                <a:gd name="connsiteX85" fmla="*/ 503911 w 750742"/>
                <a:gd name="connsiteY85" fmla="*/ 274378 h 1247551"/>
                <a:gd name="connsiteX86" fmla="*/ 520579 w 750742"/>
                <a:gd name="connsiteY86" fmla="*/ 248185 h 1247551"/>
                <a:gd name="connsiteX87" fmla="*/ 532486 w 750742"/>
                <a:gd name="connsiteY87" fmla="*/ 231516 h 1247551"/>
                <a:gd name="connsiteX88" fmla="*/ 537248 w 750742"/>
                <a:gd name="connsiteY88" fmla="*/ 212466 h 1247551"/>
                <a:gd name="connsiteX89" fmla="*/ 530104 w 750742"/>
                <a:gd name="connsiteY89" fmla="*/ 171985 h 1247551"/>
                <a:gd name="connsiteX90" fmla="*/ 506292 w 750742"/>
                <a:gd name="connsiteY90" fmla="*/ 171985 h 1247551"/>
                <a:gd name="connsiteX91" fmla="*/ 487242 w 750742"/>
                <a:gd name="connsiteY91" fmla="*/ 145791 h 1247551"/>
                <a:gd name="connsiteX92" fmla="*/ 570586 w 750742"/>
                <a:gd name="connsiteY92" fmla="*/ 162460 h 1247551"/>
                <a:gd name="connsiteX93" fmla="*/ 618211 w 750742"/>
                <a:gd name="connsiteY93" fmla="*/ 148172 h 1247551"/>
                <a:gd name="connsiteX94" fmla="*/ 672979 w 750742"/>
                <a:gd name="connsiteY94" fmla="*/ 145791 h 1247551"/>
                <a:gd name="connsiteX95" fmla="*/ 701554 w 750742"/>
                <a:gd name="connsiteY95" fmla="*/ 131503 h 1247551"/>
                <a:gd name="connsiteX96" fmla="*/ 675361 w 750742"/>
                <a:gd name="connsiteY96" fmla="*/ 102928 h 1247551"/>
                <a:gd name="connsiteX97" fmla="*/ 587254 w 750742"/>
                <a:gd name="connsiteY97" fmla="*/ 114835 h 1247551"/>
                <a:gd name="connsiteX98" fmla="*/ 496767 w 750742"/>
                <a:gd name="connsiteY98" fmla="*/ 131503 h 1247551"/>
                <a:gd name="connsiteX99" fmla="*/ 487242 w 750742"/>
                <a:gd name="connsiteY99" fmla="*/ 117216 h 1247551"/>
                <a:gd name="connsiteX100" fmla="*/ 496767 w 750742"/>
                <a:gd name="connsiteY100" fmla="*/ 95785 h 1247551"/>
                <a:gd name="connsiteX101" fmla="*/ 549154 w 750742"/>
                <a:gd name="connsiteY101" fmla="*/ 83878 h 1247551"/>
                <a:gd name="connsiteX102" fmla="*/ 53854 w 750742"/>
                <a:gd name="connsiteY102" fmla="*/ 79116 h 1247551"/>
                <a:gd name="connsiteX103" fmla="*/ 53854 w 750742"/>
                <a:gd name="connsiteY103" fmla="*/ 1164966 h 1247551"/>
                <a:gd name="connsiteX0" fmla="*/ 53854 w 750742"/>
                <a:gd name="connsiteY0" fmla="*/ 1164966 h 1247551"/>
                <a:gd name="connsiteX1" fmla="*/ 420567 w 750742"/>
                <a:gd name="connsiteY1" fmla="*/ 1169728 h 1247551"/>
                <a:gd name="connsiteX2" fmla="*/ 446761 w 750742"/>
                <a:gd name="connsiteY2" fmla="*/ 1150678 h 1247551"/>
                <a:gd name="connsiteX3" fmla="*/ 437236 w 750742"/>
                <a:gd name="connsiteY3" fmla="*/ 1129247 h 1247551"/>
                <a:gd name="connsiteX4" fmla="*/ 422948 w 750742"/>
                <a:gd name="connsiteY4" fmla="*/ 1119722 h 1247551"/>
                <a:gd name="connsiteX5" fmla="*/ 430092 w 750742"/>
                <a:gd name="connsiteY5" fmla="*/ 1110197 h 1247551"/>
                <a:gd name="connsiteX6" fmla="*/ 708698 w 750742"/>
                <a:gd name="connsiteY6" fmla="*/ 1122103 h 1247551"/>
                <a:gd name="connsiteX7" fmla="*/ 734892 w 750742"/>
                <a:gd name="connsiteY7" fmla="*/ 1114960 h 1247551"/>
                <a:gd name="connsiteX8" fmla="*/ 727748 w 750742"/>
                <a:gd name="connsiteY8" fmla="*/ 1105435 h 1247551"/>
                <a:gd name="connsiteX9" fmla="*/ 463429 w 750742"/>
                <a:gd name="connsiteY9" fmla="*/ 1095910 h 1247551"/>
                <a:gd name="connsiteX10" fmla="*/ 456286 w 750742"/>
                <a:gd name="connsiteY10" fmla="*/ 1088766 h 1247551"/>
                <a:gd name="connsiteX11" fmla="*/ 475336 w 750742"/>
                <a:gd name="connsiteY11" fmla="*/ 1076860 h 1247551"/>
                <a:gd name="connsiteX12" fmla="*/ 475336 w 750742"/>
                <a:gd name="connsiteY12" fmla="*/ 1060191 h 1247551"/>
                <a:gd name="connsiteX13" fmla="*/ 465811 w 750742"/>
                <a:gd name="connsiteY13" fmla="*/ 1045903 h 1247551"/>
                <a:gd name="connsiteX14" fmla="*/ 489623 w 750742"/>
                <a:gd name="connsiteY14" fmla="*/ 1031616 h 1247551"/>
                <a:gd name="connsiteX15" fmla="*/ 677742 w 750742"/>
                <a:gd name="connsiteY15" fmla="*/ 1041141 h 1247551"/>
                <a:gd name="connsiteX16" fmla="*/ 682504 w 750742"/>
                <a:gd name="connsiteY16" fmla="*/ 1017328 h 1247551"/>
                <a:gd name="connsiteX17" fmla="*/ 651548 w 750742"/>
                <a:gd name="connsiteY17" fmla="*/ 1010185 h 1247551"/>
                <a:gd name="connsiteX18" fmla="*/ 489623 w 750742"/>
                <a:gd name="connsiteY18" fmla="*/ 1010185 h 1247551"/>
                <a:gd name="connsiteX19" fmla="*/ 470573 w 750742"/>
                <a:gd name="connsiteY19" fmla="*/ 1010185 h 1247551"/>
                <a:gd name="connsiteX20" fmla="*/ 453904 w 750742"/>
                <a:gd name="connsiteY20" fmla="*/ 993516 h 1247551"/>
                <a:gd name="connsiteX21" fmla="*/ 468192 w 750742"/>
                <a:gd name="connsiteY21" fmla="*/ 979228 h 1247551"/>
                <a:gd name="connsiteX22" fmla="*/ 653929 w 750742"/>
                <a:gd name="connsiteY22" fmla="*/ 988753 h 1247551"/>
                <a:gd name="connsiteX23" fmla="*/ 677742 w 750742"/>
                <a:gd name="connsiteY23" fmla="*/ 974466 h 1247551"/>
                <a:gd name="connsiteX24" fmla="*/ 668217 w 750742"/>
                <a:gd name="connsiteY24" fmla="*/ 962560 h 1247551"/>
                <a:gd name="connsiteX25" fmla="*/ 468192 w 750742"/>
                <a:gd name="connsiteY25" fmla="*/ 960178 h 1247551"/>
                <a:gd name="connsiteX26" fmla="*/ 468192 w 750742"/>
                <a:gd name="connsiteY26" fmla="*/ 938747 h 1247551"/>
                <a:gd name="connsiteX27" fmla="*/ 470573 w 750742"/>
                <a:gd name="connsiteY27" fmla="*/ 922078 h 1247551"/>
                <a:gd name="connsiteX28" fmla="*/ 470573 w 750742"/>
                <a:gd name="connsiteY28" fmla="*/ 907791 h 1247551"/>
                <a:gd name="connsiteX29" fmla="*/ 472954 w 750742"/>
                <a:gd name="connsiteY29" fmla="*/ 900647 h 1247551"/>
                <a:gd name="connsiteX30" fmla="*/ 489623 w 750742"/>
                <a:gd name="connsiteY30" fmla="*/ 881597 h 1247551"/>
                <a:gd name="connsiteX31" fmla="*/ 461048 w 750742"/>
                <a:gd name="connsiteY31" fmla="*/ 855403 h 1247551"/>
                <a:gd name="connsiteX32" fmla="*/ 453904 w 750742"/>
                <a:gd name="connsiteY32" fmla="*/ 841116 h 1247551"/>
                <a:gd name="connsiteX33" fmla="*/ 482479 w 750742"/>
                <a:gd name="connsiteY33" fmla="*/ 833972 h 1247551"/>
                <a:gd name="connsiteX34" fmla="*/ 694411 w 750742"/>
                <a:gd name="connsiteY34" fmla="*/ 841116 h 1247551"/>
                <a:gd name="connsiteX35" fmla="*/ 694411 w 750742"/>
                <a:gd name="connsiteY35" fmla="*/ 824447 h 1247551"/>
                <a:gd name="connsiteX36" fmla="*/ 665836 w 750742"/>
                <a:gd name="connsiteY36" fmla="*/ 803016 h 1247551"/>
                <a:gd name="connsiteX37" fmla="*/ 611067 w 750742"/>
                <a:gd name="connsiteY37" fmla="*/ 795872 h 1247551"/>
                <a:gd name="connsiteX38" fmla="*/ 556298 w 750742"/>
                <a:gd name="connsiteY38" fmla="*/ 788728 h 1247551"/>
                <a:gd name="connsiteX39" fmla="*/ 496767 w 750742"/>
                <a:gd name="connsiteY39" fmla="*/ 788728 h 1247551"/>
                <a:gd name="connsiteX40" fmla="*/ 482479 w 750742"/>
                <a:gd name="connsiteY40" fmla="*/ 791110 h 1247551"/>
                <a:gd name="connsiteX41" fmla="*/ 468192 w 750742"/>
                <a:gd name="connsiteY41" fmla="*/ 791110 h 1247551"/>
                <a:gd name="connsiteX42" fmla="*/ 461048 w 750742"/>
                <a:gd name="connsiteY42" fmla="*/ 767297 h 1247551"/>
                <a:gd name="connsiteX43" fmla="*/ 472954 w 750742"/>
                <a:gd name="connsiteY43" fmla="*/ 753010 h 1247551"/>
                <a:gd name="connsiteX44" fmla="*/ 489623 w 750742"/>
                <a:gd name="connsiteY44" fmla="*/ 748247 h 1247551"/>
                <a:gd name="connsiteX45" fmla="*/ 499148 w 750742"/>
                <a:gd name="connsiteY45" fmla="*/ 724435 h 1247551"/>
                <a:gd name="connsiteX46" fmla="*/ 470573 w 750742"/>
                <a:gd name="connsiteY46" fmla="*/ 712528 h 1247551"/>
                <a:gd name="connsiteX47" fmla="*/ 461048 w 750742"/>
                <a:gd name="connsiteY47" fmla="*/ 714910 h 1247551"/>
                <a:gd name="connsiteX48" fmla="*/ 451523 w 750742"/>
                <a:gd name="connsiteY48" fmla="*/ 703003 h 1247551"/>
                <a:gd name="connsiteX49" fmla="*/ 446761 w 750742"/>
                <a:gd name="connsiteY49" fmla="*/ 645853 h 1247551"/>
                <a:gd name="connsiteX50" fmla="*/ 456286 w 750742"/>
                <a:gd name="connsiteY50" fmla="*/ 619660 h 1247551"/>
                <a:gd name="connsiteX51" fmla="*/ 468192 w 750742"/>
                <a:gd name="connsiteY51" fmla="*/ 610135 h 1247551"/>
                <a:gd name="connsiteX52" fmla="*/ 513436 w 750742"/>
                <a:gd name="connsiteY52" fmla="*/ 612516 h 1247551"/>
                <a:gd name="connsiteX53" fmla="*/ 539629 w 750742"/>
                <a:gd name="connsiteY53" fmla="*/ 612516 h 1247551"/>
                <a:gd name="connsiteX54" fmla="*/ 549154 w 750742"/>
                <a:gd name="connsiteY54" fmla="*/ 591085 h 1247551"/>
                <a:gd name="connsiteX55" fmla="*/ 465811 w 750742"/>
                <a:gd name="connsiteY55" fmla="*/ 581560 h 1247551"/>
                <a:gd name="connsiteX56" fmla="*/ 468192 w 750742"/>
                <a:gd name="connsiteY56" fmla="*/ 574416 h 1247551"/>
                <a:gd name="connsiteX57" fmla="*/ 496767 w 750742"/>
                <a:gd name="connsiteY57" fmla="*/ 574416 h 1247551"/>
                <a:gd name="connsiteX58" fmla="*/ 651548 w 750742"/>
                <a:gd name="connsiteY58" fmla="*/ 579178 h 1247551"/>
                <a:gd name="connsiteX59" fmla="*/ 689648 w 750742"/>
                <a:gd name="connsiteY59" fmla="*/ 569653 h 1247551"/>
                <a:gd name="connsiteX60" fmla="*/ 672979 w 750742"/>
                <a:gd name="connsiteY60" fmla="*/ 557747 h 1247551"/>
                <a:gd name="connsiteX61" fmla="*/ 687267 w 750742"/>
                <a:gd name="connsiteY61" fmla="*/ 531553 h 1247551"/>
                <a:gd name="connsiteX62" fmla="*/ 668217 w 750742"/>
                <a:gd name="connsiteY62" fmla="*/ 519647 h 1247551"/>
                <a:gd name="connsiteX63" fmla="*/ 706317 w 750742"/>
                <a:gd name="connsiteY63" fmla="*/ 493453 h 1247551"/>
                <a:gd name="connsiteX64" fmla="*/ 713461 w 750742"/>
                <a:gd name="connsiteY64" fmla="*/ 469641 h 1247551"/>
                <a:gd name="connsiteX65" fmla="*/ 739654 w 750742"/>
                <a:gd name="connsiteY65" fmla="*/ 450591 h 1247551"/>
                <a:gd name="connsiteX66" fmla="*/ 658692 w 750742"/>
                <a:gd name="connsiteY66" fmla="*/ 436303 h 1247551"/>
                <a:gd name="connsiteX67" fmla="*/ 520579 w 750742"/>
                <a:gd name="connsiteY67" fmla="*/ 438685 h 1247551"/>
                <a:gd name="connsiteX68" fmla="*/ 511054 w 750742"/>
                <a:gd name="connsiteY68" fmla="*/ 426778 h 1247551"/>
                <a:gd name="connsiteX69" fmla="*/ 515817 w 750742"/>
                <a:gd name="connsiteY69" fmla="*/ 402966 h 1247551"/>
                <a:gd name="connsiteX70" fmla="*/ 522961 w 750742"/>
                <a:gd name="connsiteY70" fmla="*/ 388678 h 1247551"/>
                <a:gd name="connsiteX71" fmla="*/ 525342 w 750742"/>
                <a:gd name="connsiteY71" fmla="*/ 379153 h 1247551"/>
                <a:gd name="connsiteX72" fmla="*/ 539629 w 750742"/>
                <a:gd name="connsiteY72" fmla="*/ 372010 h 1247551"/>
                <a:gd name="connsiteX73" fmla="*/ 606304 w 750742"/>
                <a:gd name="connsiteY73" fmla="*/ 364866 h 1247551"/>
                <a:gd name="connsiteX74" fmla="*/ 661073 w 750742"/>
                <a:gd name="connsiteY74" fmla="*/ 372010 h 1247551"/>
                <a:gd name="connsiteX75" fmla="*/ 680123 w 750742"/>
                <a:gd name="connsiteY75" fmla="*/ 348197 h 1247551"/>
                <a:gd name="connsiteX76" fmla="*/ 677742 w 750742"/>
                <a:gd name="connsiteY76" fmla="*/ 333910 h 1247551"/>
                <a:gd name="connsiteX77" fmla="*/ 661073 w 750742"/>
                <a:gd name="connsiteY77" fmla="*/ 333910 h 1247551"/>
                <a:gd name="connsiteX78" fmla="*/ 684886 w 750742"/>
                <a:gd name="connsiteY78" fmla="*/ 322003 h 1247551"/>
                <a:gd name="connsiteX79" fmla="*/ 703936 w 750742"/>
                <a:gd name="connsiteY79" fmla="*/ 310097 h 1247551"/>
                <a:gd name="connsiteX80" fmla="*/ 713461 w 750742"/>
                <a:gd name="connsiteY80" fmla="*/ 293428 h 1247551"/>
                <a:gd name="connsiteX81" fmla="*/ 706317 w 750742"/>
                <a:gd name="connsiteY81" fmla="*/ 274378 h 1247551"/>
                <a:gd name="connsiteX82" fmla="*/ 658692 w 750742"/>
                <a:gd name="connsiteY82" fmla="*/ 274378 h 1247551"/>
                <a:gd name="connsiteX83" fmla="*/ 556298 w 750742"/>
                <a:gd name="connsiteY83" fmla="*/ 267235 h 1247551"/>
                <a:gd name="connsiteX84" fmla="*/ 522961 w 750742"/>
                <a:gd name="connsiteY84" fmla="*/ 274378 h 1247551"/>
                <a:gd name="connsiteX85" fmla="*/ 503911 w 750742"/>
                <a:gd name="connsiteY85" fmla="*/ 274378 h 1247551"/>
                <a:gd name="connsiteX86" fmla="*/ 520579 w 750742"/>
                <a:gd name="connsiteY86" fmla="*/ 248185 h 1247551"/>
                <a:gd name="connsiteX87" fmla="*/ 532486 w 750742"/>
                <a:gd name="connsiteY87" fmla="*/ 231516 h 1247551"/>
                <a:gd name="connsiteX88" fmla="*/ 537248 w 750742"/>
                <a:gd name="connsiteY88" fmla="*/ 212466 h 1247551"/>
                <a:gd name="connsiteX89" fmla="*/ 530104 w 750742"/>
                <a:gd name="connsiteY89" fmla="*/ 171985 h 1247551"/>
                <a:gd name="connsiteX90" fmla="*/ 506292 w 750742"/>
                <a:gd name="connsiteY90" fmla="*/ 171985 h 1247551"/>
                <a:gd name="connsiteX91" fmla="*/ 487242 w 750742"/>
                <a:gd name="connsiteY91" fmla="*/ 145791 h 1247551"/>
                <a:gd name="connsiteX92" fmla="*/ 565823 w 750742"/>
                <a:gd name="connsiteY92" fmla="*/ 150554 h 1247551"/>
                <a:gd name="connsiteX93" fmla="*/ 618211 w 750742"/>
                <a:gd name="connsiteY93" fmla="*/ 148172 h 1247551"/>
                <a:gd name="connsiteX94" fmla="*/ 672979 w 750742"/>
                <a:gd name="connsiteY94" fmla="*/ 145791 h 1247551"/>
                <a:gd name="connsiteX95" fmla="*/ 701554 w 750742"/>
                <a:gd name="connsiteY95" fmla="*/ 131503 h 1247551"/>
                <a:gd name="connsiteX96" fmla="*/ 675361 w 750742"/>
                <a:gd name="connsiteY96" fmla="*/ 102928 h 1247551"/>
                <a:gd name="connsiteX97" fmla="*/ 587254 w 750742"/>
                <a:gd name="connsiteY97" fmla="*/ 114835 h 1247551"/>
                <a:gd name="connsiteX98" fmla="*/ 496767 w 750742"/>
                <a:gd name="connsiteY98" fmla="*/ 131503 h 1247551"/>
                <a:gd name="connsiteX99" fmla="*/ 487242 w 750742"/>
                <a:gd name="connsiteY99" fmla="*/ 117216 h 1247551"/>
                <a:gd name="connsiteX100" fmla="*/ 496767 w 750742"/>
                <a:gd name="connsiteY100" fmla="*/ 95785 h 1247551"/>
                <a:gd name="connsiteX101" fmla="*/ 549154 w 750742"/>
                <a:gd name="connsiteY101" fmla="*/ 83878 h 1247551"/>
                <a:gd name="connsiteX102" fmla="*/ 53854 w 750742"/>
                <a:gd name="connsiteY102" fmla="*/ 79116 h 1247551"/>
                <a:gd name="connsiteX103" fmla="*/ 53854 w 750742"/>
                <a:gd name="connsiteY103" fmla="*/ 1164966 h 1247551"/>
                <a:gd name="connsiteX0" fmla="*/ 53854 w 750742"/>
                <a:gd name="connsiteY0" fmla="*/ 1164966 h 1247551"/>
                <a:gd name="connsiteX1" fmla="*/ 420567 w 750742"/>
                <a:gd name="connsiteY1" fmla="*/ 1169728 h 1247551"/>
                <a:gd name="connsiteX2" fmla="*/ 446761 w 750742"/>
                <a:gd name="connsiteY2" fmla="*/ 1150678 h 1247551"/>
                <a:gd name="connsiteX3" fmla="*/ 437236 w 750742"/>
                <a:gd name="connsiteY3" fmla="*/ 1129247 h 1247551"/>
                <a:gd name="connsiteX4" fmla="*/ 422948 w 750742"/>
                <a:gd name="connsiteY4" fmla="*/ 1119722 h 1247551"/>
                <a:gd name="connsiteX5" fmla="*/ 430092 w 750742"/>
                <a:gd name="connsiteY5" fmla="*/ 1110197 h 1247551"/>
                <a:gd name="connsiteX6" fmla="*/ 708698 w 750742"/>
                <a:gd name="connsiteY6" fmla="*/ 1122103 h 1247551"/>
                <a:gd name="connsiteX7" fmla="*/ 734892 w 750742"/>
                <a:gd name="connsiteY7" fmla="*/ 1114960 h 1247551"/>
                <a:gd name="connsiteX8" fmla="*/ 727748 w 750742"/>
                <a:gd name="connsiteY8" fmla="*/ 1105435 h 1247551"/>
                <a:gd name="connsiteX9" fmla="*/ 463429 w 750742"/>
                <a:gd name="connsiteY9" fmla="*/ 1095910 h 1247551"/>
                <a:gd name="connsiteX10" fmla="*/ 456286 w 750742"/>
                <a:gd name="connsiteY10" fmla="*/ 1088766 h 1247551"/>
                <a:gd name="connsiteX11" fmla="*/ 475336 w 750742"/>
                <a:gd name="connsiteY11" fmla="*/ 1076860 h 1247551"/>
                <a:gd name="connsiteX12" fmla="*/ 475336 w 750742"/>
                <a:gd name="connsiteY12" fmla="*/ 1060191 h 1247551"/>
                <a:gd name="connsiteX13" fmla="*/ 465811 w 750742"/>
                <a:gd name="connsiteY13" fmla="*/ 1045903 h 1247551"/>
                <a:gd name="connsiteX14" fmla="*/ 489623 w 750742"/>
                <a:gd name="connsiteY14" fmla="*/ 1031616 h 1247551"/>
                <a:gd name="connsiteX15" fmla="*/ 677742 w 750742"/>
                <a:gd name="connsiteY15" fmla="*/ 1041141 h 1247551"/>
                <a:gd name="connsiteX16" fmla="*/ 682504 w 750742"/>
                <a:gd name="connsiteY16" fmla="*/ 1017328 h 1247551"/>
                <a:gd name="connsiteX17" fmla="*/ 651548 w 750742"/>
                <a:gd name="connsiteY17" fmla="*/ 1010185 h 1247551"/>
                <a:gd name="connsiteX18" fmla="*/ 489623 w 750742"/>
                <a:gd name="connsiteY18" fmla="*/ 1010185 h 1247551"/>
                <a:gd name="connsiteX19" fmla="*/ 470573 w 750742"/>
                <a:gd name="connsiteY19" fmla="*/ 1010185 h 1247551"/>
                <a:gd name="connsiteX20" fmla="*/ 453904 w 750742"/>
                <a:gd name="connsiteY20" fmla="*/ 993516 h 1247551"/>
                <a:gd name="connsiteX21" fmla="*/ 468192 w 750742"/>
                <a:gd name="connsiteY21" fmla="*/ 979228 h 1247551"/>
                <a:gd name="connsiteX22" fmla="*/ 653929 w 750742"/>
                <a:gd name="connsiteY22" fmla="*/ 988753 h 1247551"/>
                <a:gd name="connsiteX23" fmla="*/ 677742 w 750742"/>
                <a:gd name="connsiteY23" fmla="*/ 974466 h 1247551"/>
                <a:gd name="connsiteX24" fmla="*/ 668217 w 750742"/>
                <a:gd name="connsiteY24" fmla="*/ 962560 h 1247551"/>
                <a:gd name="connsiteX25" fmla="*/ 468192 w 750742"/>
                <a:gd name="connsiteY25" fmla="*/ 960178 h 1247551"/>
                <a:gd name="connsiteX26" fmla="*/ 468192 w 750742"/>
                <a:gd name="connsiteY26" fmla="*/ 938747 h 1247551"/>
                <a:gd name="connsiteX27" fmla="*/ 470573 w 750742"/>
                <a:gd name="connsiteY27" fmla="*/ 922078 h 1247551"/>
                <a:gd name="connsiteX28" fmla="*/ 470573 w 750742"/>
                <a:gd name="connsiteY28" fmla="*/ 907791 h 1247551"/>
                <a:gd name="connsiteX29" fmla="*/ 472954 w 750742"/>
                <a:gd name="connsiteY29" fmla="*/ 900647 h 1247551"/>
                <a:gd name="connsiteX30" fmla="*/ 489623 w 750742"/>
                <a:gd name="connsiteY30" fmla="*/ 881597 h 1247551"/>
                <a:gd name="connsiteX31" fmla="*/ 461048 w 750742"/>
                <a:gd name="connsiteY31" fmla="*/ 855403 h 1247551"/>
                <a:gd name="connsiteX32" fmla="*/ 453904 w 750742"/>
                <a:gd name="connsiteY32" fmla="*/ 841116 h 1247551"/>
                <a:gd name="connsiteX33" fmla="*/ 482479 w 750742"/>
                <a:gd name="connsiteY33" fmla="*/ 833972 h 1247551"/>
                <a:gd name="connsiteX34" fmla="*/ 694411 w 750742"/>
                <a:gd name="connsiteY34" fmla="*/ 841116 h 1247551"/>
                <a:gd name="connsiteX35" fmla="*/ 694411 w 750742"/>
                <a:gd name="connsiteY35" fmla="*/ 824447 h 1247551"/>
                <a:gd name="connsiteX36" fmla="*/ 665836 w 750742"/>
                <a:gd name="connsiteY36" fmla="*/ 803016 h 1247551"/>
                <a:gd name="connsiteX37" fmla="*/ 611067 w 750742"/>
                <a:gd name="connsiteY37" fmla="*/ 795872 h 1247551"/>
                <a:gd name="connsiteX38" fmla="*/ 556298 w 750742"/>
                <a:gd name="connsiteY38" fmla="*/ 788728 h 1247551"/>
                <a:gd name="connsiteX39" fmla="*/ 496767 w 750742"/>
                <a:gd name="connsiteY39" fmla="*/ 788728 h 1247551"/>
                <a:gd name="connsiteX40" fmla="*/ 482479 w 750742"/>
                <a:gd name="connsiteY40" fmla="*/ 791110 h 1247551"/>
                <a:gd name="connsiteX41" fmla="*/ 468192 w 750742"/>
                <a:gd name="connsiteY41" fmla="*/ 791110 h 1247551"/>
                <a:gd name="connsiteX42" fmla="*/ 461048 w 750742"/>
                <a:gd name="connsiteY42" fmla="*/ 767297 h 1247551"/>
                <a:gd name="connsiteX43" fmla="*/ 472954 w 750742"/>
                <a:gd name="connsiteY43" fmla="*/ 753010 h 1247551"/>
                <a:gd name="connsiteX44" fmla="*/ 489623 w 750742"/>
                <a:gd name="connsiteY44" fmla="*/ 748247 h 1247551"/>
                <a:gd name="connsiteX45" fmla="*/ 499148 w 750742"/>
                <a:gd name="connsiteY45" fmla="*/ 724435 h 1247551"/>
                <a:gd name="connsiteX46" fmla="*/ 470573 w 750742"/>
                <a:gd name="connsiteY46" fmla="*/ 712528 h 1247551"/>
                <a:gd name="connsiteX47" fmla="*/ 461048 w 750742"/>
                <a:gd name="connsiteY47" fmla="*/ 714910 h 1247551"/>
                <a:gd name="connsiteX48" fmla="*/ 451523 w 750742"/>
                <a:gd name="connsiteY48" fmla="*/ 703003 h 1247551"/>
                <a:gd name="connsiteX49" fmla="*/ 446761 w 750742"/>
                <a:gd name="connsiteY49" fmla="*/ 645853 h 1247551"/>
                <a:gd name="connsiteX50" fmla="*/ 456286 w 750742"/>
                <a:gd name="connsiteY50" fmla="*/ 619660 h 1247551"/>
                <a:gd name="connsiteX51" fmla="*/ 468192 w 750742"/>
                <a:gd name="connsiteY51" fmla="*/ 610135 h 1247551"/>
                <a:gd name="connsiteX52" fmla="*/ 513436 w 750742"/>
                <a:gd name="connsiteY52" fmla="*/ 612516 h 1247551"/>
                <a:gd name="connsiteX53" fmla="*/ 539629 w 750742"/>
                <a:gd name="connsiteY53" fmla="*/ 612516 h 1247551"/>
                <a:gd name="connsiteX54" fmla="*/ 549154 w 750742"/>
                <a:gd name="connsiteY54" fmla="*/ 591085 h 1247551"/>
                <a:gd name="connsiteX55" fmla="*/ 465811 w 750742"/>
                <a:gd name="connsiteY55" fmla="*/ 581560 h 1247551"/>
                <a:gd name="connsiteX56" fmla="*/ 468192 w 750742"/>
                <a:gd name="connsiteY56" fmla="*/ 574416 h 1247551"/>
                <a:gd name="connsiteX57" fmla="*/ 496767 w 750742"/>
                <a:gd name="connsiteY57" fmla="*/ 574416 h 1247551"/>
                <a:gd name="connsiteX58" fmla="*/ 651548 w 750742"/>
                <a:gd name="connsiteY58" fmla="*/ 579178 h 1247551"/>
                <a:gd name="connsiteX59" fmla="*/ 689648 w 750742"/>
                <a:gd name="connsiteY59" fmla="*/ 569653 h 1247551"/>
                <a:gd name="connsiteX60" fmla="*/ 672979 w 750742"/>
                <a:gd name="connsiteY60" fmla="*/ 557747 h 1247551"/>
                <a:gd name="connsiteX61" fmla="*/ 687267 w 750742"/>
                <a:gd name="connsiteY61" fmla="*/ 531553 h 1247551"/>
                <a:gd name="connsiteX62" fmla="*/ 668217 w 750742"/>
                <a:gd name="connsiteY62" fmla="*/ 519647 h 1247551"/>
                <a:gd name="connsiteX63" fmla="*/ 706317 w 750742"/>
                <a:gd name="connsiteY63" fmla="*/ 493453 h 1247551"/>
                <a:gd name="connsiteX64" fmla="*/ 713461 w 750742"/>
                <a:gd name="connsiteY64" fmla="*/ 469641 h 1247551"/>
                <a:gd name="connsiteX65" fmla="*/ 739654 w 750742"/>
                <a:gd name="connsiteY65" fmla="*/ 450591 h 1247551"/>
                <a:gd name="connsiteX66" fmla="*/ 658692 w 750742"/>
                <a:gd name="connsiteY66" fmla="*/ 436303 h 1247551"/>
                <a:gd name="connsiteX67" fmla="*/ 520579 w 750742"/>
                <a:gd name="connsiteY67" fmla="*/ 438685 h 1247551"/>
                <a:gd name="connsiteX68" fmla="*/ 511054 w 750742"/>
                <a:gd name="connsiteY68" fmla="*/ 426778 h 1247551"/>
                <a:gd name="connsiteX69" fmla="*/ 515817 w 750742"/>
                <a:gd name="connsiteY69" fmla="*/ 402966 h 1247551"/>
                <a:gd name="connsiteX70" fmla="*/ 522961 w 750742"/>
                <a:gd name="connsiteY70" fmla="*/ 388678 h 1247551"/>
                <a:gd name="connsiteX71" fmla="*/ 525342 w 750742"/>
                <a:gd name="connsiteY71" fmla="*/ 379153 h 1247551"/>
                <a:gd name="connsiteX72" fmla="*/ 539629 w 750742"/>
                <a:gd name="connsiteY72" fmla="*/ 372010 h 1247551"/>
                <a:gd name="connsiteX73" fmla="*/ 606304 w 750742"/>
                <a:gd name="connsiteY73" fmla="*/ 364866 h 1247551"/>
                <a:gd name="connsiteX74" fmla="*/ 661073 w 750742"/>
                <a:gd name="connsiteY74" fmla="*/ 372010 h 1247551"/>
                <a:gd name="connsiteX75" fmla="*/ 680123 w 750742"/>
                <a:gd name="connsiteY75" fmla="*/ 348197 h 1247551"/>
                <a:gd name="connsiteX76" fmla="*/ 677742 w 750742"/>
                <a:gd name="connsiteY76" fmla="*/ 333910 h 1247551"/>
                <a:gd name="connsiteX77" fmla="*/ 661073 w 750742"/>
                <a:gd name="connsiteY77" fmla="*/ 333910 h 1247551"/>
                <a:gd name="connsiteX78" fmla="*/ 684886 w 750742"/>
                <a:gd name="connsiteY78" fmla="*/ 322003 h 1247551"/>
                <a:gd name="connsiteX79" fmla="*/ 703936 w 750742"/>
                <a:gd name="connsiteY79" fmla="*/ 310097 h 1247551"/>
                <a:gd name="connsiteX80" fmla="*/ 713461 w 750742"/>
                <a:gd name="connsiteY80" fmla="*/ 293428 h 1247551"/>
                <a:gd name="connsiteX81" fmla="*/ 706317 w 750742"/>
                <a:gd name="connsiteY81" fmla="*/ 274378 h 1247551"/>
                <a:gd name="connsiteX82" fmla="*/ 658692 w 750742"/>
                <a:gd name="connsiteY82" fmla="*/ 274378 h 1247551"/>
                <a:gd name="connsiteX83" fmla="*/ 556298 w 750742"/>
                <a:gd name="connsiteY83" fmla="*/ 267235 h 1247551"/>
                <a:gd name="connsiteX84" fmla="*/ 522961 w 750742"/>
                <a:gd name="connsiteY84" fmla="*/ 274378 h 1247551"/>
                <a:gd name="connsiteX85" fmla="*/ 503911 w 750742"/>
                <a:gd name="connsiteY85" fmla="*/ 274378 h 1247551"/>
                <a:gd name="connsiteX86" fmla="*/ 520579 w 750742"/>
                <a:gd name="connsiteY86" fmla="*/ 248185 h 1247551"/>
                <a:gd name="connsiteX87" fmla="*/ 532486 w 750742"/>
                <a:gd name="connsiteY87" fmla="*/ 231516 h 1247551"/>
                <a:gd name="connsiteX88" fmla="*/ 537248 w 750742"/>
                <a:gd name="connsiteY88" fmla="*/ 212466 h 1247551"/>
                <a:gd name="connsiteX89" fmla="*/ 530104 w 750742"/>
                <a:gd name="connsiteY89" fmla="*/ 171985 h 1247551"/>
                <a:gd name="connsiteX90" fmla="*/ 506292 w 750742"/>
                <a:gd name="connsiteY90" fmla="*/ 171985 h 1247551"/>
                <a:gd name="connsiteX91" fmla="*/ 487242 w 750742"/>
                <a:gd name="connsiteY91" fmla="*/ 145791 h 1247551"/>
                <a:gd name="connsiteX92" fmla="*/ 565823 w 750742"/>
                <a:gd name="connsiteY92" fmla="*/ 150554 h 1247551"/>
                <a:gd name="connsiteX93" fmla="*/ 618211 w 750742"/>
                <a:gd name="connsiteY93" fmla="*/ 148172 h 1247551"/>
                <a:gd name="connsiteX94" fmla="*/ 672979 w 750742"/>
                <a:gd name="connsiteY94" fmla="*/ 145791 h 1247551"/>
                <a:gd name="connsiteX95" fmla="*/ 701554 w 750742"/>
                <a:gd name="connsiteY95" fmla="*/ 131503 h 1247551"/>
                <a:gd name="connsiteX96" fmla="*/ 675361 w 750742"/>
                <a:gd name="connsiteY96" fmla="*/ 102928 h 1247551"/>
                <a:gd name="connsiteX97" fmla="*/ 587254 w 750742"/>
                <a:gd name="connsiteY97" fmla="*/ 114835 h 1247551"/>
                <a:gd name="connsiteX98" fmla="*/ 499149 w 750742"/>
                <a:gd name="connsiteY98" fmla="*/ 112453 h 1247551"/>
                <a:gd name="connsiteX99" fmla="*/ 487242 w 750742"/>
                <a:gd name="connsiteY99" fmla="*/ 117216 h 1247551"/>
                <a:gd name="connsiteX100" fmla="*/ 496767 w 750742"/>
                <a:gd name="connsiteY100" fmla="*/ 95785 h 1247551"/>
                <a:gd name="connsiteX101" fmla="*/ 549154 w 750742"/>
                <a:gd name="connsiteY101" fmla="*/ 83878 h 1247551"/>
                <a:gd name="connsiteX102" fmla="*/ 53854 w 750742"/>
                <a:gd name="connsiteY102" fmla="*/ 79116 h 1247551"/>
                <a:gd name="connsiteX103" fmla="*/ 53854 w 750742"/>
                <a:gd name="connsiteY103" fmla="*/ 1164966 h 1247551"/>
                <a:gd name="connsiteX0" fmla="*/ 53854 w 750742"/>
                <a:gd name="connsiteY0" fmla="*/ 1164966 h 1247551"/>
                <a:gd name="connsiteX1" fmla="*/ 420567 w 750742"/>
                <a:gd name="connsiteY1" fmla="*/ 1169728 h 1247551"/>
                <a:gd name="connsiteX2" fmla="*/ 446761 w 750742"/>
                <a:gd name="connsiteY2" fmla="*/ 1150678 h 1247551"/>
                <a:gd name="connsiteX3" fmla="*/ 437236 w 750742"/>
                <a:gd name="connsiteY3" fmla="*/ 1129247 h 1247551"/>
                <a:gd name="connsiteX4" fmla="*/ 422948 w 750742"/>
                <a:gd name="connsiteY4" fmla="*/ 1119722 h 1247551"/>
                <a:gd name="connsiteX5" fmla="*/ 430092 w 750742"/>
                <a:gd name="connsiteY5" fmla="*/ 1110197 h 1247551"/>
                <a:gd name="connsiteX6" fmla="*/ 708698 w 750742"/>
                <a:gd name="connsiteY6" fmla="*/ 1122103 h 1247551"/>
                <a:gd name="connsiteX7" fmla="*/ 734892 w 750742"/>
                <a:gd name="connsiteY7" fmla="*/ 1114960 h 1247551"/>
                <a:gd name="connsiteX8" fmla="*/ 727748 w 750742"/>
                <a:gd name="connsiteY8" fmla="*/ 1105435 h 1247551"/>
                <a:gd name="connsiteX9" fmla="*/ 463429 w 750742"/>
                <a:gd name="connsiteY9" fmla="*/ 1095910 h 1247551"/>
                <a:gd name="connsiteX10" fmla="*/ 456286 w 750742"/>
                <a:gd name="connsiteY10" fmla="*/ 1088766 h 1247551"/>
                <a:gd name="connsiteX11" fmla="*/ 475336 w 750742"/>
                <a:gd name="connsiteY11" fmla="*/ 1076860 h 1247551"/>
                <a:gd name="connsiteX12" fmla="*/ 475336 w 750742"/>
                <a:gd name="connsiteY12" fmla="*/ 1060191 h 1247551"/>
                <a:gd name="connsiteX13" fmla="*/ 465811 w 750742"/>
                <a:gd name="connsiteY13" fmla="*/ 1045903 h 1247551"/>
                <a:gd name="connsiteX14" fmla="*/ 489623 w 750742"/>
                <a:gd name="connsiteY14" fmla="*/ 1031616 h 1247551"/>
                <a:gd name="connsiteX15" fmla="*/ 677742 w 750742"/>
                <a:gd name="connsiteY15" fmla="*/ 1041141 h 1247551"/>
                <a:gd name="connsiteX16" fmla="*/ 682504 w 750742"/>
                <a:gd name="connsiteY16" fmla="*/ 1017328 h 1247551"/>
                <a:gd name="connsiteX17" fmla="*/ 651548 w 750742"/>
                <a:gd name="connsiteY17" fmla="*/ 1010185 h 1247551"/>
                <a:gd name="connsiteX18" fmla="*/ 489623 w 750742"/>
                <a:gd name="connsiteY18" fmla="*/ 1010185 h 1247551"/>
                <a:gd name="connsiteX19" fmla="*/ 470573 w 750742"/>
                <a:gd name="connsiteY19" fmla="*/ 1010185 h 1247551"/>
                <a:gd name="connsiteX20" fmla="*/ 453904 w 750742"/>
                <a:gd name="connsiteY20" fmla="*/ 993516 h 1247551"/>
                <a:gd name="connsiteX21" fmla="*/ 468192 w 750742"/>
                <a:gd name="connsiteY21" fmla="*/ 979228 h 1247551"/>
                <a:gd name="connsiteX22" fmla="*/ 653929 w 750742"/>
                <a:gd name="connsiteY22" fmla="*/ 988753 h 1247551"/>
                <a:gd name="connsiteX23" fmla="*/ 677742 w 750742"/>
                <a:gd name="connsiteY23" fmla="*/ 974466 h 1247551"/>
                <a:gd name="connsiteX24" fmla="*/ 668217 w 750742"/>
                <a:gd name="connsiteY24" fmla="*/ 962560 h 1247551"/>
                <a:gd name="connsiteX25" fmla="*/ 468192 w 750742"/>
                <a:gd name="connsiteY25" fmla="*/ 960178 h 1247551"/>
                <a:gd name="connsiteX26" fmla="*/ 468192 w 750742"/>
                <a:gd name="connsiteY26" fmla="*/ 938747 h 1247551"/>
                <a:gd name="connsiteX27" fmla="*/ 470573 w 750742"/>
                <a:gd name="connsiteY27" fmla="*/ 922078 h 1247551"/>
                <a:gd name="connsiteX28" fmla="*/ 470573 w 750742"/>
                <a:gd name="connsiteY28" fmla="*/ 907791 h 1247551"/>
                <a:gd name="connsiteX29" fmla="*/ 472954 w 750742"/>
                <a:gd name="connsiteY29" fmla="*/ 900647 h 1247551"/>
                <a:gd name="connsiteX30" fmla="*/ 489623 w 750742"/>
                <a:gd name="connsiteY30" fmla="*/ 881597 h 1247551"/>
                <a:gd name="connsiteX31" fmla="*/ 461048 w 750742"/>
                <a:gd name="connsiteY31" fmla="*/ 855403 h 1247551"/>
                <a:gd name="connsiteX32" fmla="*/ 453904 w 750742"/>
                <a:gd name="connsiteY32" fmla="*/ 841116 h 1247551"/>
                <a:gd name="connsiteX33" fmla="*/ 482479 w 750742"/>
                <a:gd name="connsiteY33" fmla="*/ 833972 h 1247551"/>
                <a:gd name="connsiteX34" fmla="*/ 694411 w 750742"/>
                <a:gd name="connsiteY34" fmla="*/ 841116 h 1247551"/>
                <a:gd name="connsiteX35" fmla="*/ 694411 w 750742"/>
                <a:gd name="connsiteY35" fmla="*/ 824447 h 1247551"/>
                <a:gd name="connsiteX36" fmla="*/ 665836 w 750742"/>
                <a:gd name="connsiteY36" fmla="*/ 803016 h 1247551"/>
                <a:gd name="connsiteX37" fmla="*/ 611067 w 750742"/>
                <a:gd name="connsiteY37" fmla="*/ 795872 h 1247551"/>
                <a:gd name="connsiteX38" fmla="*/ 556298 w 750742"/>
                <a:gd name="connsiteY38" fmla="*/ 788728 h 1247551"/>
                <a:gd name="connsiteX39" fmla="*/ 496767 w 750742"/>
                <a:gd name="connsiteY39" fmla="*/ 788728 h 1247551"/>
                <a:gd name="connsiteX40" fmla="*/ 482479 w 750742"/>
                <a:gd name="connsiteY40" fmla="*/ 791110 h 1247551"/>
                <a:gd name="connsiteX41" fmla="*/ 468192 w 750742"/>
                <a:gd name="connsiteY41" fmla="*/ 791110 h 1247551"/>
                <a:gd name="connsiteX42" fmla="*/ 461048 w 750742"/>
                <a:gd name="connsiteY42" fmla="*/ 767297 h 1247551"/>
                <a:gd name="connsiteX43" fmla="*/ 472954 w 750742"/>
                <a:gd name="connsiteY43" fmla="*/ 753010 h 1247551"/>
                <a:gd name="connsiteX44" fmla="*/ 489623 w 750742"/>
                <a:gd name="connsiteY44" fmla="*/ 748247 h 1247551"/>
                <a:gd name="connsiteX45" fmla="*/ 499148 w 750742"/>
                <a:gd name="connsiteY45" fmla="*/ 724435 h 1247551"/>
                <a:gd name="connsiteX46" fmla="*/ 470573 w 750742"/>
                <a:gd name="connsiteY46" fmla="*/ 712528 h 1247551"/>
                <a:gd name="connsiteX47" fmla="*/ 461048 w 750742"/>
                <a:gd name="connsiteY47" fmla="*/ 714910 h 1247551"/>
                <a:gd name="connsiteX48" fmla="*/ 451523 w 750742"/>
                <a:gd name="connsiteY48" fmla="*/ 703003 h 1247551"/>
                <a:gd name="connsiteX49" fmla="*/ 446761 w 750742"/>
                <a:gd name="connsiteY49" fmla="*/ 645853 h 1247551"/>
                <a:gd name="connsiteX50" fmla="*/ 456286 w 750742"/>
                <a:gd name="connsiteY50" fmla="*/ 619660 h 1247551"/>
                <a:gd name="connsiteX51" fmla="*/ 468192 w 750742"/>
                <a:gd name="connsiteY51" fmla="*/ 610135 h 1247551"/>
                <a:gd name="connsiteX52" fmla="*/ 513436 w 750742"/>
                <a:gd name="connsiteY52" fmla="*/ 612516 h 1247551"/>
                <a:gd name="connsiteX53" fmla="*/ 539629 w 750742"/>
                <a:gd name="connsiteY53" fmla="*/ 612516 h 1247551"/>
                <a:gd name="connsiteX54" fmla="*/ 549154 w 750742"/>
                <a:gd name="connsiteY54" fmla="*/ 591085 h 1247551"/>
                <a:gd name="connsiteX55" fmla="*/ 465811 w 750742"/>
                <a:gd name="connsiteY55" fmla="*/ 581560 h 1247551"/>
                <a:gd name="connsiteX56" fmla="*/ 468192 w 750742"/>
                <a:gd name="connsiteY56" fmla="*/ 574416 h 1247551"/>
                <a:gd name="connsiteX57" fmla="*/ 496767 w 750742"/>
                <a:gd name="connsiteY57" fmla="*/ 574416 h 1247551"/>
                <a:gd name="connsiteX58" fmla="*/ 651548 w 750742"/>
                <a:gd name="connsiteY58" fmla="*/ 579178 h 1247551"/>
                <a:gd name="connsiteX59" fmla="*/ 689648 w 750742"/>
                <a:gd name="connsiteY59" fmla="*/ 569653 h 1247551"/>
                <a:gd name="connsiteX60" fmla="*/ 672979 w 750742"/>
                <a:gd name="connsiteY60" fmla="*/ 557747 h 1247551"/>
                <a:gd name="connsiteX61" fmla="*/ 687267 w 750742"/>
                <a:gd name="connsiteY61" fmla="*/ 531553 h 1247551"/>
                <a:gd name="connsiteX62" fmla="*/ 668217 w 750742"/>
                <a:gd name="connsiteY62" fmla="*/ 519647 h 1247551"/>
                <a:gd name="connsiteX63" fmla="*/ 706317 w 750742"/>
                <a:gd name="connsiteY63" fmla="*/ 493453 h 1247551"/>
                <a:gd name="connsiteX64" fmla="*/ 713461 w 750742"/>
                <a:gd name="connsiteY64" fmla="*/ 469641 h 1247551"/>
                <a:gd name="connsiteX65" fmla="*/ 739654 w 750742"/>
                <a:gd name="connsiteY65" fmla="*/ 450591 h 1247551"/>
                <a:gd name="connsiteX66" fmla="*/ 658692 w 750742"/>
                <a:gd name="connsiteY66" fmla="*/ 436303 h 1247551"/>
                <a:gd name="connsiteX67" fmla="*/ 520579 w 750742"/>
                <a:gd name="connsiteY67" fmla="*/ 438685 h 1247551"/>
                <a:gd name="connsiteX68" fmla="*/ 511054 w 750742"/>
                <a:gd name="connsiteY68" fmla="*/ 426778 h 1247551"/>
                <a:gd name="connsiteX69" fmla="*/ 515817 w 750742"/>
                <a:gd name="connsiteY69" fmla="*/ 402966 h 1247551"/>
                <a:gd name="connsiteX70" fmla="*/ 522961 w 750742"/>
                <a:gd name="connsiteY70" fmla="*/ 388678 h 1247551"/>
                <a:gd name="connsiteX71" fmla="*/ 525342 w 750742"/>
                <a:gd name="connsiteY71" fmla="*/ 379153 h 1247551"/>
                <a:gd name="connsiteX72" fmla="*/ 539629 w 750742"/>
                <a:gd name="connsiteY72" fmla="*/ 372010 h 1247551"/>
                <a:gd name="connsiteX73" fmla="*/ 606304 w 750742"/>
                <a:gd name="connsiteY73" fmla="*/ 364866 h 1247551"/>
                <a:gd name="connsiteX74" fmla="*/ 661073 w 750742"/>
                <a:gd name="connsiteY74" fmla="*/ 372010 h 1247551"/>
                <a:gd name="connsiteX75" fmla="*/ 680123 w 750742"/>
                <a:gd name="connsiteY75" fmla="*/ 348197 h 1247551"/>
                <a:gd name="connsiteX76" fmla="*/ 677742 w 750742"/>
                <a:gd name="connsiteY76" fmla="*/ 333910 h 1247551"/>
                <a:gd name="connsiteX77" fmla="*/ 661073 w 750742"/>
                <a:gd name="connsiteY77" fmla="*/ 333910 h 1247551"/>
                <a:gd name="connsiteX78" fmla="*/ 684886 w 750742"/>
                <a:gd name="connsiteY78" fmla="*/ 322003 h 1247551"/>
                <a:gd name="connsiteX79" fmla="*/ 703936 w 750742"/>
                <a:gd name="connsiteY79" fmla="*/ 310097 h 1247551"/>
                <a:gd name="connsiteX80" fmla="*/ 713461 w 750742"/>
                <a:gd name="connsiteY80" fmla="*/ 293428 h 1247551"/>
                <a:gd name="connsiteX81" fmla="*/ 706317 w 750742"/>
                <a:gd name="connsiteY81" fmla="*/ 274378 h 1247551"/>
                <a:gd name="connsiteX82" fmla="*/ 658692 w 750742"/>
                <a:gd name="connsiteY82" fmla="*/ 274378 h 1247551"/>
                <a:gd name="connsiteX83" fmla="*/ 556298 w 750742"/>
                <a:gd name="connsiteY83" fmla="*/ 267235 h 1247551"/>
                <a:gd name="connsiteX84" fmla="*/ 522961 w 750742"/>
                <a:gd name="connsiteY84" fmla="*/ 274378 h 1247551"/>
                <a:gd name="connsiteX85" fmla="*/ 503911 w 750742"/>
                <a:gd name="connsiteY85" fmla="*/ 274378 h 1247551"/>
                <a:gd name="connsiteX86" fmla="*/ 520579 w 750742"/>
                <a:gd name="connsiteY86" fmla="*/ 248185 h 1247551"/>
                <a:gd name="connsiteX87" fmla="*/ 532486 w 750742"/>
                <a:gd name="connsiteY87" fmla="*/ 231516 h 1247551"/>
                <a:gd name="connsiteX88" fmla="*/ 537248 w 750742"/>
                <a:gd name="connsiteY88" fmla="*/ 212466 h 1247551"/>
                <a:gd name="connsiteX89" fmla="*/ 530104 w 750742"/>
                <a:gd name="connsiteY89" fmla="*/ 171985 h 1247551"/>
                <a:gd name="connsiteX90" fmla="*/ 506292 w 750742"/>
                <a:gd name="connsiteY90" fmla="*/ 171985 h 1247551"/>
                <a:gd name="connsiteX91" fmla="*/ 487242 w 750742"/>
                <a:gd name="connsiteY91" fmla="*/ 145791 h 1247551"/>
                <a:gd name="connsiteX92" fmla="*/ 565823 w 750742"/>
                <a:gd name="connsiteY92" fmla="*/ 150554 h 1247551"/>
                <a:gd name="connsiteX93" fmla="*/ 618211 w 750742"/>
                <a:gd name="connsiteY93" fmla="*/ 148172 h 1247551"/>
                <a:gd name="connsiteX94" fmla="*/ 672979 w 750742"/>
                <a:gd name="connsiteY94" fmla="*/ 145791 h 1247551"/>
                <a:gd name="connsiteX95" fmla="*/ 701554 w 750742"/>
                <a:gd name="connsiteY95" fmla="*/ 131503 h 1247551"/>
                <a:gd name="connsiteX96" fmla="*/ 675361 w 750742"/>
                <a:gd name="connsiteY96" fmla="*/ 102928 h 1247551"/>
                <a:gd name="connsiteX97" fmla="*/ 587254 w 750742"/>
                <a:gd name="connsiteY97" fmla="*/ 110073 h 1247551"/>
                <a:gd name="connsiteX98" fmla="*/ 499149 w 750742"/>
                <a:gd name="connsiteY98" fmla="*/ 112453 h 1247551"/>
                <a:gd name="connsiteX99" fmla="*/ 487242 w 750742"/>
                <a:gd name="connsiteY99" fmla="*/ 117216 h 1247551"/>
                <a:gd name="connsiteX100" fmla="*/ 496767 w 750742"/>
                <a:gd name="connsiteY100" fmla="*/ 95785 h 1247551"/>
                <a:gd name="connsiteX101" fmla="*/ 549154 w 750742"/>
                <a:gd name="connsiteY101" fmla="*/ 83878 h 1247551"/>
                <a:gd name="connsiteX102" fmla="*/ 53854 w 750742"/>
                <a:gd name="connsiteY102" fmla="*/ 79116 h 1247551"/>
                <a:gd name="connsiteX103" fmla="*/ 53854 w 750742"/>
                <a:gd name="connsiteY103" fmla="*/ 1164966 h 1247551"/>
                <a:gd name="connsiteX0" fmla="*/ 53854 w 750742"/>
                <a:gd name="connsiteY0" fmla="*/ 1164966 h 1247551"/>
                <a:gd name="connsiteX1" fmla="*/ 420567 w 750742"/>
                <a:gd name="connsiteY1" fmla="*/ 1169728 h 1247551"/>
                <a:gd name="connsiteX2" fmla="*/ 446761 w 750742"/>
                <a:gd name="connsiteY2" fmla="*/ 1150678 h 1247551"/>
                <a:gd name="connsiteX3" fmla="*/ 437236 w 750742"/>
                <a:gd name="connsiteY3" fmla="*/ 1129247 h 1247551"/>
                <a:gd name="connsiteX4" fmla="*/ 422948 w 750742"/>
                <a:gd name="connsiteY4" fmla="*/ 1119722 h 1247551"/>
                <a:gd name="connsiteX5" fmla="*/ 430092 w 750742"/>
                <a:gd name="connsiteY5" fmla="*/ 1110197 h 1247551"/>
                <a:gd name="connsiteX6" fmla="*/ 708698 w 750742"/>
                <a:gd name="connsiteY6" fmla="*/ 1122103 h 1247551"/>
                <a:gd name="connsiteX7" fmla="*/ 734892 w 750742"/>
                <a:gd name="connsiteY7" fmla="*/ 1114960 h 1247551"/>
                <a:gd name="connsiteX8" fmla="*/ 727748 w 750742"/>
                <a:gd name="connsiteY8" fmla="*/ 1105435 h 1247551"/>
                <a:gd name="connsiteX9" fmla="*/ 463429 w 750742"/>
                <a:gd name="connsiteY9" fmla="*/ 1095910 h 1247551"/>
                <a:gd name="connsiteX10" fmla="*/ 456286 w 750742"/>
                <a:gd name="connsiteY10" fmla="*/ 1088766 h 1247551"/>
                <a:gd name="connsiteX11" fmla="*/ 475336 w 750742"/>
                <a:gd name="connsiteY11" fmla="*/ 1076860 h 1247551"/>
                <a:gd name="connsiteX12" fmla="*/ 475336 w 750742"/>
                <a:gd name="connsiteY12" fmla="*/ 1060191 h 1247551"/>
                <a:gd name="connsiteX13" fmla="*/ 465811 w 750742"/>
                <a:gd name="connsiteY13" fmla="*/ 1045903 h 1247551"/>
                <a:gd name="connsiteX14" fmla="*/ 489623 w 750742"/>
                <a:gd name="connsiteY14" fmla="*/ 1031616 h 1247551"/>
                <a:gd name="connsiteX15" fmla="*/ 677742 w 750742"/>
                <a:gd name="connsiteY15" fmla="*/ 1041141 h 1247551"/>
                <a:gd name="connsiteX16" fmla="*/ 682504 w 750742"/>
                <a:gd name="connsiteY16" fmla="*/ 1017328 h 1247551"/>
                <a:gd name="connsiteX17" fmla="*/ 651548 w 750742"/>
                <a:gd name="connsiteY17" fmla="*/ 1010185 h 1247551"/>
                <a:gd name="connsiteX18" fmla="*/ 489623 w 750742"/>
                <a:gd name="connsiteY18" fmla="*/ 1010185 h 1247551"/>
                <a:gd name="connsiteX19" fmla="*/ 470573 w 750742"/>
                <a:gd name="connsiteY19" fmla="*/ 1010185 h 1247551"/>
                <a:gd name="connsiteX20" fmla="*/ 453904 w 750742"/>
                <a:gd name="connsiteY20" fmla="*/ 993516 h 1247551"/>
                <a:gd name="connsiteX21" fmla="*/ 468192 w 750742"/>
                <a:gd name="connsiteY21" fmla="*/ 979228 h 1247551"/>
                <a:gd name="connsiteX22" fmla="*/ 653929 w 750742"/>
                <a:gd name="connsiteY22" fmla="*/ 988753 h 1247551"/>
                <a:gd name="connsiteX23" fmla="*/ 677742 w 750742"/>
                <a:gd name="connsiteY23" fmla="*/ 974466 h 1247551"/>
                <a:gd name="connsiteX24" fmla="*/ 668217 w 750742"/>
                <a:gd name="connsiteY24" fmla="*/ 962560 h 1247551"/>
                <a:gd name="connsiteX25" fmla="*/ 468192 w 750742"/>
                <a:gd name="connsiteY25" fmla="*/ 960178 h 1247551"/>
                <a:gd name="connsiteX26" fmla="*/ 468192 w 750742"/>
                <a:gd name="connsiteY26" fmla="*/ 938747 h 1247551"/>
                <a:gd name="connsiteX27" fmla="*/ 470573 w 750742"/>
                <a:gd name="connsiteY27" fmla="*/ 922078 h 1247551"/>
                <a:gd name="connsiteX28" fmla="*/ 470573 w 750742"/>
                <a:gd name="connsiteY28" fmla="*/ 907791 h 1247551"/>
                <a:gd name="connsiteX29" fmla="*/ 472954 w 750742"/>
                <a:gd name="connsiteY29" fmla="*/ 900647 h 1247551"/>
                <a:gd name="connsiteX30" fmla="*/ 489623 w 750742"/>
                <a:gd name="connsiteY30" fmla="*/ 881597 h 1247551"/>
                <a:gd name="connsiteX31" fmla="*/ 461048 w 750742"/>
                <a:gd name="connsiteY31" fmla="*/ 855403 h 1247551"/>
                <a:gd name="connsiteX32" fmla="*/ 453904 w 750742"/>
                <a:gd name="connsiteY32" fmla="*/ 841116 h 1247551"/>
                <a:gd name="connsiteX33" fmla="*/ 482479 w 750742"/>
                <a:gd name="connsiteY33" fmla="*/ 833972 h 1247551"/>
                <a:gd name="connsiteX34" fmla="*/ 694411 w 750742"/>
                <a:gd name="connsiteY34" fmla="*/ 841116 h 1247551"/>
                <a:gd name="connsiteX35" fmla="*/ 694411 w 750742"/>
                <a:gd name="connsiteY35" fmla="*/ 824447 h 1247551"/>
                <a:gd name="connsiteX36" fmla="*/ 665836 w 750742"/>
                <a:gd name="connsiteY36" fmla="*/ 803016 h 1247551"/>
                <a:gd name="connsiteX37" fmla="*/ 611067 w 750742"/>
                <a:gd name="connsiteY37" fmla="*/ 795872 h 1247551"/>
                <a:gd name="connsiteX38" fmla="*/ 556298 w 750742"/>
                <a:gd name="connsiteY38" fmla="*/ 788728 h 1247551"/>
                <a:gd name="connsiteX39" fmla="*/ 496767 w 750742"/>
                <a:gd name="connsiteY39" fmla="*/ 788728 h 1247551"/>
                <a:gd name="connsiteX40" fmla="*/ 482479 w 750742"/>
                <a:gd name="connsiteY40" fmla="*/ 791110 h 1247551"/>
                <a:gd name="connsiteX41" fmla="*/ 468192 w 750742"/>
                <a:gd name="connsiteY41" fmla="*/ 791110 h 1247551"/>
                <a:gd name="connsiteX42" fmla="*/ 461048 w 750742"/>
                <a:gd name="connsiteY42" fmla="*/ 767297 h 1247551"/>
                <a:gd name="connsiteX43" fmla="*/ 472954 w 750742"/>
                <a:gd name="connsiteY43" fmla="*/ 753010 h 1247551"/>
                <a:gd name="connsiteX44" fmla="*/ 489623 w 750742"/>
                <a:gd name="connsiteY44" fmla="*/ 748247 h 1247551"/>
                <a:gd name="connsiteX45" fmla="*/ 499148 w 750742"/>
                <a:gd name="connsiteY45" fmla="*/ 724435 h 1247551"/>
                <a:gd name="connsiteX46" fmla="*/ 470573 w 750742"/>
                <a:gd name="connsiteY46" fmla="*/ 712528 h 1247551"/>
                <a:gd name="connsiteX47" fmla="*/ 461048 w 750742"/>
                <a:gd name="connsiteY47" fmla="*/ 714910 h 1247551"/>
                <a:gd name="connsiteX48" fmla="*/ 451523 w 750742"/>
                <a:gd name="connsiteY48" fmla="*/ 703003 h 1247551"/>
                <a:gd name="connsiteX49" fmla="*/ 446761 w 750742"/>
                <a:gd name="connsiteY49" fmla="*/ 645853 h 1247551"/>
                <a:gd name="connsiteX50" fmla="*/ 456286 w 750742"/>
                <a:gd name="connsiteY50" fmla="*/ 619660 h 1247551"/>
                <a:gd name="connsiteX51" fmla="*/ 468192 w 750742"/>
                <a:gd name="connsiteY51" fmla="*/ 610135 h 1247551"/>
                <a:gd name="connsiteX52" fmla="*/ 513436 w 750742"/>
                <a:gd name="connsiteY52" fmla="*/ 612516 h 1247551"/>
                <a:gd name="connsiteX53" fmla="*/ 539629 w 750742"/>
                <a:gd name="connsiteY53" fmla="*/ 612516 h 1247551"/>
                <a:gd name="connsiteX54" fmla="*/ 549154 w 750742"/>
                <a:gd name="connsiteY54" fmla="*/ 591085 h 1247551"/>
                <a:gd name="connsiteX55" fmla="*/ 465811 w 750742"/>
                <a:gd name="connsiteY55" fmla="*/ 581560 h 1247551"/>
                <a:gd name="connsiteX56" fmla="*/ 468192 w 750742"/>
                <a:gd name="connsiteY56" fmla="*/ 574416 h 1247551"/>
                <a:gd name="connsiteX57" fmla="*/ 496767 w 750742"/>
                <a:gd name="connsiteY57" fmla="*/ 574416 h 1247551"/>
                <a:gd name="connsiteX58" fmla="*/ 651548 w 750742"/>
                <a:gd name="connsiteY58" fmla="*/ 579178 h 1247551"/>
                <a:gd name="connsiteX59" fmla="*/ 689648 w 750742"/>
                <a:gd name="connsiteY59" fmla="*/ 569653 h 1247551"/>
                <a:gd name="connsiteX60" fmla="*/ 672979 w 750742"/>
                <a:gd name="connsiteY60" fmla="*/ 557747 h 1247551"/>
                <a:gd name="connsiteX61" fmla="*/ 687267 w 750742"/>
                <a:gd name="connsiteY61" fmla="*/ 531553 h 1247551"/>
                <a:gd name="connsiteX62" fmla="*/ 668217 w 750742"/>
                <a:gd name="connsiteY62" fmla="*/ 519647 h 1247551"/>
                <a:gd name="connsiteX63" fmla="*/ 706317 w 750742"/>
                <a:gd name="connsiteY63" fmla="*/ 493453 h 1247551"/>
                <a:gd name="connsiteX64" fmla="*/ 713461 w 750742"/>
                <a:gd name="connsiteY64" fmla="*/ 469641 h 1247551"/>
                <a:gd name="connsiteX65" fmla="*/ 739654 w 750742"/>
                <a:gd name="connsiteY65" fmla="*/ 450591 h 1247551"/>
                <a:gd name="connsiteX66" fmla="*/ 658692 w 750742"/>
                <a:gd name="connsiteY66" fmla="*/ 436303 h 1247551"/>
                <a:gd name="connsiteX67" fmla="*/ 520579 w 750742"/>
                <a:gd name="connsiteY67" fmla="*/ 438685 h 1247551"/>
                <a:gd name="connsiteX68" fmla="*/ 511054 w 750742"/>
                <a:gd name="connsiteY68" fmla="*/ 426778 h 1247551"/>
                <a:gd name="connsiteX69" fmla="*/ 515817 w 750742"/>
                <a:gd name="connsiteY69" fmla="*/ 402966 h 1247551"/>
                <a:gd name="connsiteX70" fmla="*/ 522961 w 750742"/>
                <a:gd name="connsiteY70" fmla="*/ 388678 h 1247551"/>
                <a:gd name="connsiteX71" fmla="*/ 525342 w 750742"/>
                <a:gd name="connsiteY71" fmla="*/ 379153 h 1247551"/>
                <a:gd name="connsiteX72" fmla="*/ 539629 w 750742"/>
                <a:gd name="connsiteY72" fmla="*/ 372010 h 1247551"/>
                <a:gd name="connsiteX73" fmla="*/ 606304 w 750742"/>
                <a:gd name="connsiteY73" fmla="*/ 364866 h 1247551"/>
                <a:gd name="connsiteX74" fmla="*/ 661073 w 750742"/>
                <a:gd name="connsiteY74" fmla="*/ 372010 h 1247551"/>
                <a:gd name="connsiteX75" fmla="*/ 680123 w 750742"/>
                <a:gd name="connsiteY75" fmla="*/ 348197 h 1247551"/>
                <a:gd name="connsiteX76" fmla="*/ 677742 w 750742"/>
                <a:gd name="connsiteY76" fmla="*/ 333910 h 1247551"/>
                <a:gd name="connsiteX77" fmla="*/ 661073 w 750742"/>
                <a:gd name="connsiteY77" fmla="*/ 333910 h 1247551"/>
                <a:gd name="connsiteX78" fmla="*/ 684886 w 750742"/>
                <a:gd name="connsiteY78" fmla="*/ 322003 h 1247551"/>
                <a:gd name="connsiteX79" fmla="*/ 703936 w 750742"/>
                <a:gd name="connsiteY79" fmla="*/ 310097 h 1247551"/>
                <a:gd name="connsiteX80" fmla="*/ 713461 w 750742"/>
                <a:gd name="connsiteY80" fmla="*/ 293428 h 1247551"/>
                <a:gd name="connsiteX81" fmla="*/ 706317 w 750742"/>
                <a:gd name="connsiteY81" fmla="*/ 274378 h 1247551"/>
                <a:gd name="connsiteX82" fmla="*/ 658692 w 750742"/>
                <a:gd name="connsiteY82" fmla="*/ 274378 h 1247551"/>
                <a:gd name="connsiteX83" fmla="*/ 556298 w 750742"/>
                <a:gd name="connsiteY83" fmla="*/ 267235 h 1247551"/>
                <a:gd name="connsiteX84" fmla="*/ 522961 w 750742"/>
                <a:gd name="connsiteY84" fmla="*/ 274378 h 1247551"/>
                <a:gd name="connsiteX85" fmla="*/ 503911 w 750742"/>
                <a:gd name="connsiteY85" fmla="*/ 274378 h 1247551"/>
                <a:gd name="connsiteX86" fmla="*/ 520579 w 750742"/>
                <a:gd name="connsiteY86" fmla="*/ 248185 h 1247551"/>
                <a:gd name="connsiteX87" fmla="*/ 532486 w 750742"/>
                <a:gd name="connsiteY87" fmla="*/ 231516 h 1247551"/>
                <a:gd name="connsiteX88" fmla="*/ 537248 w 750742"/>
                <a:gd name="connsiteY88" fmla="*/ 212466 h 1247551"/>
                <a:gd name="connsiteX89" fmla="*/ 530104 w 750742"/>
                <a:gd name="connsiteY89" fmla="*/ 171985 h 1247551"/>
                <a:gd name="connsiteX90" fmla="*/ 506292 w 750742"/>
                <a:gd name="connsiteY90" fmla="*/ 171985 h 1247551"/>
                <a:gd name="connsiteX91" fmla="*/ 487242 w 750742"/>
                <a:gd name="connsiteY91" fmla="*/ 145791 h 1247551"/>
                <a:gd name="connsiteX92" fmla="*/ 565823 w 750742"/>
                <a:gd name="connsiteY92" fmla="*/ 150554 h 1247551"/>
                <a:gd name="connsiteX93" fmla="*/ 618211 w 750742"/>
                <a:gd name="connsiteY93" fmla="*/ 148172 h 1247551"/>
                <a:gd name="connsiteX94" fmla="*/ 672979 w 750742"/>
                <a:gd name="connsiteY94" fmla="*/ 145791 h 1247551"/>
                <a:gd name="connsiteX95" fmla="*/ 701554 w 750742"/>
                <a:gd name="connsiteY95" fmla="*/ 131503 h 1247551"/>
                <a:gd name="connsiteX96" fmla="*/ 656311 w 750742"/>
                <a:gd name="connsiteY96" fmla="*/ 112453 h 1247551"/>
                <a:gd name="connsiteX97" fmla="*/ 587254 w 750742"/>
                <a:gd name="connsiteY97" fmla="*/ 110073 h 1247551"/>
                <a:gd name="connsiteX98" fmla="*/ 499149 w 750742"/>
                <a:gd name="connsiteY98" fmla="*/ 112453 h 1247551"/>
                <a:gd name="connsiteX99" fmla="*/ 487242 w 750742"/>
                <a:gd name="connsiteY99" fmla="*/ 117216 h 1247551"/>
                <a:gd name="connsiteX100" fmla="*/ 496767 w 750742"/>
                <a:gd name="connsiteY100" fmla="*/ 95785 h 1247551"/>
                <a:gd name="connsiteX101" fmla="*/ 549154 w 750742"/>
                <a:gd name="connsiteY101" fmla="*/ 83878 h 1247551"/>
                <a:gd name="connsiteX102" fmla="*/ 53854 w 750742"/>
                <a:gd name="connsiteY102" fmla="*/ 79116 h 1247551"/>
                <a:gd name="connsiteX103" fmla="*/ 53854 w 750742"/>
                <a:gd name="connsiteY103" fmla="*/ 1164966 h 1247551"/>
                <a:gd name="connsiteX0" fmla="*/ 27884 w 724772"/>
                <a:gd name="connsiteY0" fmla="*/ 1087843 h 1170428"/>
                <a:gd name="connsiteX1" fmla="*/ 394597 w 724772"/>
                <a:gd name="connsiteY1" fmla="*/ 1092605 h 1170428"/>
                <a:gd name="connsiteX2" fmla="*/ 420791 w 724772"/>
                <a:gd name="connsiteY2" fmla="*/ 1073555 h 1170428"/>
                <a:gd name="connsiteX3" fmla="*/ 411266 w 724772"/>
                <a:gd name="connsiteY3" fmla="*/ 1052124 h 1170428"/>
                <a:gd name="connsiteX4" fmla="*/ 396978 w 724772"/>
                <a:gd name="connsiteY4" fmla="*/ 1042599 h 1170428"/>
                <a:gd name="connsiteX5" fmla="*/ 404122 w 724772"/>
                <a:gd name="connsiteY5" fmla="*/ 1033074 h 1170428"/>
                <a:gd name="connsiteX6" fmla="*/ 682728 w 724772"/>
                <a:gd name="connsiteY6" fmla="*/ 1044980 h 1170428"/>
                <a:gd name="connsiteX7" fmla="*/ 708922 w 724772"/>
                <a:gd name="connsiteY7" fmla="*/ 1037837 h 1170428"/>
                <a:gd name="connsiteX8" fmla="*/ 701778 w 724772"/>
                <a:gd name="connsiteY8" fmla="*/ 1028312 h 1170428"/>
                <a:gd name="connsiteX9" fmla="*/ 437459 w 724772"/>
                <a:gd name="connsiteY9" fmla="*/ 1018787 h 1170428"/>
                <a:gd name="connsiteX10" fmla="*/ 430316 w 724772"/>
                <a:gd name="connsiteY10" fmla="*/ 1011643 h 1170428"/>
                <a:gd name="connsiteX11" fmla="*/ 449366 w 724772"/>
                <a:gd name="connsiteY11" fmla="*/ 999737 h 1170428"/>
                <a:gd name="connsiteX12" fmla="*/ 449366 w 724772"/>
                <a:gd name="connsiteY12" fmla="*/ 983068 h 1170428"/>
                <a:gd name="connsiteX13" fmla="*/ 439841 w 724772"/>
                <a:gd name="connsiteY13" fmla="*/ 968780 h 1170428"/>
                <a:gd name="connsiteX14" fmla="*/ 463653 w 724772"/>
                <a:gd name="connsiteY14" fmla="*/ 954493 h 1170428"/>
                <a:gd name="connsiteX15" fmla="*/ 651772 w 724772"/>
                <a:gd name="connsiteY15" fmla="*/ 964018 h 1170428"/>
                <a:gd name="connsiteX16" fmla="*/ 656534 w 724772"/>
                <a:gd name="connsiteY16" fmla="*/ 940205 h 1170428"/>
                <a:gd name="connsiteX17" fmla="*/ 625578 w 724772"/>
                <a:gd name="connsiteY17" fmla="*/ 933062 h 1170428"/>
                <a:gd name="connsiteX18" fmla="*/ 463653 w 724772"/>
                <a:gd name="connsiteY18" fmla="*/ 933062 h 1170428"/>
                <a:gd name="connsiteX19" fmla="*/ 444603 w 724772"/>
                <a:gd name="connsiteY19" fmla="*/ 933062 h 1170428"/>
                <a:gd name="connsiteX20" fmla="*/ 427934 w 724772"/>
                <a:gd name="connsiteY20" fmla="*/ 916393 h 1170428"/>
                <a:gd name="connsiteX21" fmla="*/ 442222 w 724772"/>
                <a:gd name="connsiteY21" fmla="*/ 902105 h 1170428"/>
                <a:gd name="connsiteX22" fmla="*/ 627959 w 724772"/>
                <a:gd name="connsiteY22" fmla="*/ 911630 h 1170428"/>
                <a:gd name="connsiteX23" fmla="*/ 651772 w 724772"/>
                <a:gd name="connsiteY23" fmla="*/ 897343 h 1170428"/>
                <a:gd name="connsiteX24" fmla="*/ 642247 w 724772"/>
                <a:gd name="connsiteY24" fmla="*/ 885437 h 1170428"/>
                <a:gd name="connsiteX25" fmla="*/ 442222 w 724772"/>
                <a:gd name="connsiteY25" fmla="*/ 883055 h 1170428"/>
                <a:gd name="connsiteX26" fmla="*/ 442222 w 724772"/>
                <a:gd name="connsiteY26" fmla="*/ 861624 h 1170428"/>
                <a:gd name="connsiteX27" fmla="*/ 444603 w 724772"/>
                <a:gd name="connsiteY27" fmla="*/ 844955 h 1170428"/>
                <a:gd name="connsiteX28" fmla="*/ 444603 w 724772"/>
                <a:gd name="connsiteY28" fmla="*/ 830668 h 1170428"/>
                <a:gd name="connsiteX29" fmla="*/ 446984 w 724772"/>
                <a:gd name="connsiteY29" fmla="*/ 823524 h 1170428"/>
                <a:gd name="connsiteX30" fmla="*/ 463653 w 724772"/>
                <a:gd name="connsiteY30" fmla="*/ 804474 h 1170428"/>
                <a:gd name="connsiteX31" fmla="*/ 435078 w 724772"/>
                <a:gd name="connsiteY31" fmla="*/ 778280 h 1170428"/>
                <a:gd name="connsiteX32" fmla="*/ 427934 w 724772"/>
                <a:gd name="connsiteY32" fmla="*/ 763993 h 1170428"/>
                <a:gd name="connsiteX33" fmla="*/ 456509 w 724772"/>
                <a:gd name="connsiteY33" fmla="*/ 756849 h 1170428"/>
                <a:gd name="connsiteX34" fmla="*/ 668441 w 724772"/>
                <a:gd name="connsiteY34" fmla="*/ 763993 h 1170428"/>
                <a:gd name="connsiteX35" fmla="*/ 668441 w 724772"/>
                <a:gd name="connsiteY35" fmla="*/ 747324 h 1170428"/>
                <a:gd name="connsiteX36" fmla="*/ 639866 w 724772"/>
                <a:gd name="connsiteY36" fmla="*/ 725893 h 1170428"/>
                <a:gd name="connsiteX37" fmla="*/ 585097 w 724772"/>
                <a:gd name="connsiteY37" fmla="*/ 718749 h 1170428"/>
                <a:gd name="connsiteX38" fmla="*/ 530328 w 724772"/>
                <a:gd name="connsiteY38" fmla="*/ 711605 h 1170428"/>
                <a:gd name="connsiteX39" fmla="*/ 470797 w 724772"/>
                <a:gd name="connsiteY39" fmla="*/ 711605 h 1170428"/>
                <a:gd name="connsiteX40" fmla="*/ 456509 w 724772"/>
                <a:gd name="connsiteY40" fmla="*/ 713987 h 1170428"/>
                <a:gd name="connsiteX41" fmla="*/ 442222 w 724772"/>
                <a:gd name="connsiteY41" fmla="*/ 713987 h 1170428"/>
                <a:gd name="connsiteX42" fmla="*/ 435078 w 724772"/>
                <a:gd name="connsiteY42" fmla="*/ 690174 h 1170428"/>
                <a:gd name="connsiteX43" fmla="*/ 446984 w 724772"/>
                <a:gd name="connsiteY43" fmla="*/ 675887 h 1170428"/>
                <a:gd name="connsiteX44" fmla="*/ 463653 w 724772"/>
                <a:gd name="connsiteY44" fmla="*/ 671124 h 1170428"/>
                <a:gd name="connsiteX45" fmla="*/ 473178 w 724772"/>
                <a:gd name="connsiteY45" fmla="*/ 647312 h 1170428"/>
                <a:gd name="connsiteX46" fmla="*/ 444603 w 724772"/>
                <a:gd name="connsiteY46" fmla="*/ 635405 h 1170428"/>
                <a:gd name="connsiteX47" fmla="*/ 435078 w 724772"/>
                <a:gd name="connsiteY47" fmla="*/ 637787 h 1170428"/>
                <a:gd name="connsiteX48" fmla="*/ 425553 w 724772"/>
                <a:gd name="connsiteY48" fmla="*/ 625880 h 1170428"/>
                <a:gd name="connsiteX49" fmla="*/ 420791 w 724772"/>
                <a:gd name="connsiteY49" fmla="*/ 568730 h 1170428"/>
                <a:gd name="connsiteX50" fmla="*/ 430316 w 724772"/>
                <a:gd name="connsiteY50" fmla="*/ 542537 h 1170428"/>
                <a:gd name="connsiteX51" fmla="*/ 442222 w 724772"/>
                <a:gd name="connsiteY51" fmla="*/ 533012 h 1170428"/>
                <a:gd name="connsiteX52" fmla="*/ 487466 w 724772"/>
                <a:gd name="connsiteY52" fmla="*/ 535393 h 1170428"/>
                <a:gd name="connsiteX53" fmla="*/ 513659 w 724772"/>
                <a:gd name="connsiteY53" fmla="*/ 535393 h 1170428"/>
                <a:gd name="connsiteX54" fmla="*/ 523184 w 724772"/>
                <a:gd name="connsiteY54" fmla="*/ 513962 h 1170428"/>
                <a:gd name="connsiteX55" fmla="*/ 439841 w 724772"/>
                <a:gd name="connsiteY55" fmla="*/ 504437 h 1170428"/>
                <a:gd name="connsiteX56" fmla="*/ 442222 w 724772"/>
                <a:gd name="connsiteY56" fmla="*/ 497293 h 1170428"/>
                <a:gd name="connsiteX57" fmla="*/ 470797 w 724772"/>
                <a:gd name="connsiteY57" fmla="*/ 497293 h 1170428"/>
                <a:gd name="connsiteX58" fmla="*/ 625578 w 724772"/>
                <a:gd name="connsiteY58" fmla="*/ 502055 h 1170428"/>
                <a:gd name="connsiteX59" fmla="*/ 663678 w 724772"/>
                <a:gd name="connsiteY59" fmla="*/ 492530 h 1170428"/>
                <a:gd name="connsiteX60" fmla="*/ 647009 w 724772"/>
                <a:gd name="connsiteY60" fmla="*/ 480624 h 1170428"/>
                <a:gd name="connsiteX61" fmla="*/ 661297 w 724772"/>
                <a:gd name="connsiteY61" fmla="*/ 454430 h 1170428"/>
                <a:gd name="connsiteX62" fmla="*/ 642247 w 724772"/>
                <a:gd name="connsiteY62" fmla="*/ 442524 h 1170428"/>
                <a:gd name="connsiteX63" fmla="*/ 680347 w 724772"/>
                <a:gd name="connsiteY63" fmla="*/ 416330 h 1170428"/>
                <a:gd name="connsiteX64" fmla="*/ 687491 w 724772"/>
                <a:gd name="connsiteY64" fmla="*/ 392518 h 1170428"/>
                <a:gd name="connsiteX65" fmla="*/ 713684 w 724772"/>
                <a:gd name="connsiteY65" fmla="*/ 373468 h 1170428"/>
                <a:gd name="connsiteX66" fmla="*/ 632722 w 724772"/>
                <a:gd name="connsiteY66" fmla="*/ 359180 h 1170428"/>
                <a:gd name="connsiteX67" fmla="*/ 494609 w 724772"/>
                <a:gd name="connsiteY67" fmla="*/ 361562 h 1170428"/>
                <a:gd name="connsiteX68" fmla="*/ 485084 w 724772"/>
                <a:gd name="connsiteY68" fmla="*/ 349655 h 1170428"/>
                <a:gd name="connsiteX69" fmla="*/ 489847 w 724772"/>
                <a:gd name="connsiteY69" fmla="*/ 325843 h 1170428"/>
                <a:gd name="connsiteX70" fmla="*/ 496991 w 724772"/>
                <a:gd name="connsiteY70" fmla="*/ 311555 h 1170428"/>
                <a:gd name="connsiteX71" fmla="*/ 499372 w 724772"/>
                <a:gd name="connsiteY71" fmla="*/ 302030 h 1170428"/>
                <a:gd name="connsiteX72" fmla="*/ 513659 w 724772"/>
                <a:gd name="connsiteY72" fmla="*/ 294887 h 1170428"/>
                <a:gd name="connsiteX73" fmla="*/ 580334 w 724772"/>
                <a:gd name="connsiteY73" fmla="*/ 287743 h 1170428"/>
                <a:gd name="connsiteX74" fmla="*/ 635103 w 724772"/>
                <a:gd name="connsiteY74" fmla="*/ 294887 h 1170428"/>
                <a:gd name="connsiteX75" fmla="*/ 654153 w 724772"/>
                <a:gd name="connsiteY75" fmla="*/ 271074 h 1170428"/>
                <a:gd name="connsiteX76" fmla="*/ 651772 w 724772"/>
                <a:gd name="connsiteY76" fmla="*/ 256787 h 1170428"/>
                <a:gd name="connsiteX77" fmla="*/ 635103 w 724772"/>
                <a:gd name="connsiteY77" fmla="*/ 256787 h 1170428"/>
                <a:gd name="connsiteX78" fmla="*/ 658916 w 724772"/>
                <a:gd name="connsiteY78" fmla="*/ 244880 h 1170428"/>
                <a:gd name="connsiteX79" fmla="*/ 677966 w 724772"/>
                <a:gd name="connsiteY79" fmla="*/ 232974 h 1170428"/>
                <a:gd name="connsiteX80" fmla="*/ 687491 w 724772"/>
                <a:gd name="connsiteY80" fmla="*/ 216305 h 1170428"/>
                <a:gd name="connsiteX81" fmla="*/ 680347 w 724772"/>
                <a:gd name="connsiteY81" fmla="*/ 197255 h 1170428"/>
                <a:gd name="connsiteX82" fmla="*/ 632722 w 724772"/>
                <a:gd name="connsiteY82" fmla="*/ 197255 h 1170428"/>
                <a:gd name="connsiteX83" fmla="*/ 530328 w 724772"/>
                <a:gd name="connsiteY83" fmla="*/ 190112 h 1170428"/>
                <a:gd name="connsiteX84" fmla="*/ 496991 w 724772"/>
                <a:gd name="connsiteY84" fmla="*/ 197255 h 1170428"/>
                <a:gd name="connsiteX85" fmla="*/ 477941 w 724772"/>
                <a:gd name="connsiteY85" fmla="*/ 197255 h 1170428"/>
                <a:gd name="connsiteX86" fmla="*/ 494609 w 724772"/>
                <a:gd name="connsiteY86" fmla="*/ 171062 h 1170428"/>
                <a:gd name="connsiteX87" fmla="*/ 506516 w 724772"/>
                <a:gd name="connsiteY87" fmla="*/ 154393 h 1170428"/>
                <a:gd name="connsiteX88" fmla="*/ 511278 w 724772"/>
                <a:gd name="connsiteY88" fmla="*/ 135343 h 1170428"/>
                <a:gd name="connsiteX89" fmla="*/ 504134 w 724772"/>
                <a:gd name="connsiteY89" fmla="*/ 94862 h 1170428"/>
                <a:gd name="connsiteX90" fmla="*/ 480322 w 724772"/>
                <a:gd name="connsiteY90" fmla="*/ 94862 h 1170428"/>
                <a:gd name="connsiteX91" fmla="*/ 461272 w 724772"/>
                <a:gd name="connsiteY91" fmla="*/ 68668 h 1170428"/>
                <a:gd name="connsiteX92" fmla="*/ 539853 w 724772"/>
                <a:gd name="connsiteY92" fmla="*/ 73431 h 1170428"/>
                <a:gd name="connsiteX93" fmla="*/ 592241 w 724772"/>
                <a:gd name="connsiteY93" fmla="*/ 71049 h 1170428"/>
                <a:gd name="connsiteX94" fmla="*/ 647009 w 724772"/>
                <a:gd name="connsiteY94" fmla="*/ 68668 h 1170428"/>
                <a:gd name="connsiteX95" fmla="*/ 675584 w 724772"/>
                <a:gd name="connsiteY95" fmla="*/ 54380 h 1170428"/>
                <a:gd name="connsiteX96" fmla="*/ 630341 w 724772"/>
                <a:gd name="connsiteY96" fmla="*/ 35330 h 1170428"/>
                <a:gd name="connsiteX97" fmla="*/ 561284 w 724772"/>
                <a:gd name="connsiteY97" fmla="*/ 32950 h 1170428"/>
                <a:gd name="connsiteX98" fmla="*/ 473179 w 724772"/>
                <a:gd name="connsiteY98" fmla="*/ 35330 h 1170428"/>
                <a:gd name="connsiteX99" fmla="*/ 461272 w 724772"/>
                <a:gd name="connsiteY99" fmla="*/ 40093 h 1170428"/>
                <a:gd name="connsiteX100" fmla="*/ 470797 w 724772"/>
                <a:gd name="connsiteY100" fmla="*/ 18662 h 1170428"/>
                <a:gd name="connsiteX101" fmla="*/ 523184 w 724772"/>
                <a:gd name="connsiteY101" fmla="*/ 6755 h 1170428"/>
                <a:gd name="connsiteX102" fmla="*/ 27884 w 724772"/>
                <a:gd name="connsiteY102" fmla="*/ 1993 h 1170428"/>
                <a:gd name="connsiteX103" fmla="*/ 27884 w 724772"/>
                <a:gd name="connsiteY103" fmla="*/ 1087843 h 1170428"/>
                <a:gd name="connsiteX0" fmla="*/ 917 w 697805"/>
                <a:gd name="connsiteY0" fmla="*/ 1087843 h 1092943"/>
                <a:gd name="connsiteX1" fmla="*/ 367630 w 697805"/>
                <a:gd name="connsiteY1" fmla="*/ 1092605 h 1092943"/>
                <a:gd name="connsiteX2" fmla="*/ 393824 w 697805"/>
                <a:gd name="connsiteY2" fmla="*/ 1073555 h 1092943"/>
                <a:gd name="connsiteX3" fmla="*/ 384299 w 697805"/>
                <a:gd name="connsiteY3" fmla="*/ 1052124 h 1092943"/>
                <a:gd name="connsiteX4" fmla="*/ 370011 w 697805"/>
                <a:gd name="connsiteY4" fmla="*/ 1042599 h 1092943"/>
                <a:gd name="connsiteX5" fmla="*/ 377155 w 697805"/>
                <a:gd name="connsiteY5" fmla="*/ 1033074 h 1092943"/>
                <a:gd name="connsiteX6" fmla="*/ 655761 w 697805"/>
                <a:gd name="connsiteY6" fmla="*/ 1044980 h 1092943"/>
                <a:gd name="connsiteX7" fmla="*/ 681955 w 697805"/>
                <a:gd name="connsiteY7" fmla="*/ 1037837 h 1092943"/>
                <a:gd name="connsiteX8" fmla="*/ 674811 w 697805"/>
                <a:gd name="connsiteY8" fmla="*/ 1028312 h 1092943"/>
                <a:gd name="connsiteX9" fmla="*/ 410492 w 697805"/>
                <a:gd name="connsiteY9" fmla="*/ 1018787 h 1092943"/>
                <a:gd name="connsiteX10" fmla="*/ 403349 w 697805"/>
                <a:gd name="connsiteY10" fmla="*/ 1011643 h 1092943"/>
                <a:gd name="connsiteX11" fmla="*/ 422399 w 697805"/>
                <a:gd name="connsiteY11" fmla="*/ 999737 h 1092943"/>
                <a:gd name="connsiteX12" fmla="*/ 422399 w 697805"/>
                <a:gd name="connsiteY12" fmla="*/ 983068 h 1092943"/>
                <a:gd name="connsiteX13" fmla="*/ 412874 w 697805"/>
                <a:gd name="connsiteY13" fmla="*/ 968780 h 1092943"/>
                <a:gd name="connsiteX14" fmla="*/ 436686 w 697805"/>
                <a:gd name="connsiteY14" fmla="*/ 954493 h 1092943"/>
                <a:gd name="connsiteX15" fmla="*/ 624805 w 697805"/>
                <a:gd name="connsiteY15" fmla="*/ 964018 h 1092943"/>
                <a:gd name="connsiteX16" fmla="*/ 629567 w 697805"/>
                <a:gd name="connsiteY16" fmla="*/ 940205 h 1092943"/>
                <a:gd name="connsiteX17" fmla="*/ 598611 w 697805"/>
                <a:gd name="connsiteY17" fmla="*/ 933062 h 1092943"/>
                <a:gd name="connsiteX18" fmla="*/ 436686 w 697805"/>
                <a:gd name="connsiteY18" fmla="*/ 933062 h 1092943"/>
                <a:gd name="connsiteX19" fmla="*/ 417636 w 697805"/>
                <a:gd name="connsiteY19" fmla="*/ 933062 h 1092943"/>
                <a:gd name="connsiteX20" fmla="*/ 400967 w 697805"/>
                <a:gd name="connsiteY20" fmla="*/ 916393 h 1092943"/>
                <a:gd name="connsiteX21" fmla="*/ 415255 w 697805"/>
                <a:gd name="connsiteY21" fmla="*/ 902105 h 1092943"/>
                <a:gd name="connsiteX22" fmla="*/ 600992 w 697805"/>
                <a:gd name="connsiteY22" fmla="*/ 911630 h 1092943"/>
                <a:gd name="connsiteX23" fmla="*/ 624805 w 697805"/>
                <a:gd name="connsiteY23" fmla="*/ 897343 h 1092943"/>
                <a:gd name="connsiteX24" fmla="*/ 615280 w 697805"/>
                <a:gd name="connsiteY24" fmla="*/ 885437 h 1092943"/>
                <a:gd name="connsiteX25" fmla="*/ 415255 w 697805"/>
                <a:gd name="connsiteY25" fmla="*/ 883055 h 1092943"/>
                <a:gd name="connsiteX26" fmla="*/ 415255 w 697805"/>
                <a:gd name="connsiteY26" fmla="*/ 861624 h 1092943"/>
                <a:gd name="connsiteX27" fmla="*/ 417636 w 697805"/>
                <a:gd name="connsiteY27" fmla="*/ 844955 h 1092943"/>
                <a:gd name="connsiteX28" fmla="*/ 417636 w 697805"/>
                <a:gd name="connsiteY28" fmla="*/ 830668 h 1092943"/>
                <a:gd name="connsiteX29" fmla="*/ 420017 w 697805"/>
                <a:gd name="connsiteY29" fmla="*/ 823524 h 1092943"/>
                <a:gd name="connsiteX30" fmla="*/ 436686 w 697805"/>
                <a:gd name="connsiteY30" fmla="*/ 804474 h 1092943"/>
                <a:gd name="connsiteX31" fmla="*/ 408111 w 697805"/>
                <a:gd name="connsiteY31" fmla="*/ 778280 h 1092943"/>
                <a:gd name="connsiteX32" fmla="*/ 400967 w 697805"/>
                <a:gd name="connsiteY32" fmla="*/ 763993 h 1092943"/>
                <a:gd name="connsiteX33" fmla="*/ 429542 w 697805"/>
                <a:gd name="connsiteY33" fmla="*/ 756849 h 1092943"/>
                <a:gd name="connsiteX34" fmla="*/ 641474 w 697805"/>
                <a:gd name="connsiteY34" fmla="*/ 763993 h 1092943"/>
                <a:gd name="connsiteX35" fmla="*/ 641474 w 697805"/>
                <a:gd name="connsiteY35" fmla="*/ 747324 h 1092943"/>
                <a:gd name="connsiteX36" fmla="*/ 612899 w 697805"/>
                <a:gd name="connsiteY36" fmla="*/ 725893 h 1092943"/>
                <a:gd name="connsiteX37" fmla="*/ 558130 w 697805"/>
                <a:gd name="connsiteY37" fmla="*/ 718749 h 1092943"/>
                <a:gd name="connsiteX38" fmla="*/ 503361 w 697805"/>
                <a:gd name="connsiteY38" fmla="*/ 711605 h 1092943"/>
                <a:gd name="connsiteX39" fmla="*/ 443830 w 697805"/>
                <a:gd name="connsiteY39" fmla="*/ 711605 h 1092943"/>
                <a:gd name="connsiteX40" fmla="*/ 429542 w 697805"/>
                <a:gd name="connsiteY40" fmla="*/ 713987 h 1092943"/>
                <a:gd name="connsiteX41" fmla="*/ 415255 w 697805"/>
                <a:gd name="connsiteY41" fmla="*/ 713987 h 1092943"/>
                <a:gd name="connsiteX42" fmla="*/ 408111 w 697805"/>
                <a:gd name="connsiteY42" fmla="*/ 690174 h 1092943"/>
                <a:gd name="connsiteX43" fmla="*/ 420017 w 697805"/>
                <a:gd name="connsiteY43" fmla="*/ 675887 h 1092943"/>
                <a:gd name="connsiteX44" fmla="*/ 436686 w 697805"/>
                <a:gd name="connsiteY44" fmla="*/ 671124 h 1092943"/>
                <a:gd name="connsiteX45" fmla="*/ 446211 w 697805"/>
                <a:gd name="connsiteY45" fmla="*/ 647312 h 1092943"/>
                <a:gd name="connsiteX46" fmla="*/ 417636 w 697805"/>
                <a:gd name="connsiteY46" fmla="*/ 635405 h 1092943"/>
                <a:gd name="connsiteX47" fmla="*/ 408111 w 697805"/>
                <a:gd name="connsiteY47" fmla="*/ 637787 h 1092943"/>
                <a:gd name="connsiteX48" fmla="*/ 398586 w 697805"/>
                <a:gd name="connsiteY48" fmla="*/ 625880 h 1092943"/>
                <a:gd name="connsiteX49" fmla="*/ 393824 w 697805"/>
                <a:gd name="connsiteY49" fmla="*/ 568730 h 1092943"/>
                <a:gd name="connsiteX50" fmla="*/ 403349 w 697805"/>
                <a:gd name="connsiteY50" fmla="*/ 542537 h 1092943"/>
                <a:gd name="connsiteX51" fmla="*/ 415255 w 697805"/>
                <a:gd name="connsiteY51" fmla="*/ 533012 h 1092943"/>
                <a:gd name="connsiteX52" fmla="*/ 460499 w 697805"/>
                <a:gd name="connsiteY52" fmla="*/ 535393 h 1092943"/>
                <a:gd name="connsiteX53" fmla="*/ 486692 w 697805"/>
                <a:gd name="connsiteY53" fmla="*/ 535393 h 1092943"/>
                <a:gd name="connsiteX54" fmla="*/ 496217 w 697805"/>
                <a:gd name="connsiteY54" fmla="*/ 513962 h 1092943"/>
                <a:gd name="connsiteX55" fmla="*/ 412874 w 697805"/>
                <a:gd name="connsiteY55" fmla="*/ 504437 h 1092943"/>
                <a:gd name="connsiteX56" fmla="*/ 415255 w 697805"/>
                <a:gd name="connsiteY56" fmla="*/ 497293 h 1092943"/>
                <a:gd name="connsiteX57" fmla="*/ 443830 w 697805"/>
                <a:gd name="connsiteY57" fmla="*/ 497293 h 1092943"/>
                <a:gd name="connsiteX58" fmla="*/ 598611 w 697805"/>
                <a:gd name="connsiteY58" fmla="*/ 502055 h 1092943"/>
                <a:gd name="connsiteX59" fmla="*/ 636711 w 697805"/>
                <a:gd name="connsiteY59" fmla="*/ 492530 h 1092943"/>
                <a:gd name="connsiteX60" fmla="*/ 620042 w 697805"/>
                <a:gd name="connsiteY60" fmla="*/ 480624 h 1092943"/>
                <a:gd name="connsiteX61" fmla="*/ 634330 w 697805"/>
                <a:gd name="connsiteY61" fmla="*/ 454430 h 1092943"/>
                <a:gd name="connsiteX62" fmla="*/ 615280 w 697805"/>
                <a:gd name="connsiteY62" fmla="*/ 442524 h 1092943"/>
                <a:gd name="connsiteX63" fmla="*/ 653380 w 697805"/>
                <a:gd name="connsiteY63" fmla="*/ 416330 h 1092943"/>
                <a:gd name="connsiteX64" fmla="*/ 660524 w 697805"/>
                <a:gd name="connsiteY64" fmla="*/ 392518 h 1092943"/>
                <a:gd name="connsiteX65" fmla="*/ 686717 w 697805"/>
                <a:gd name="connsiteY65" fmla="*/ 373468 h 1092943"/>
                <a:gd name="connsiteX66" fmla="*/ 605755 w 697805"/>
                <a:gd name="connsiteY66" fmla="*/ 359180 h 1092943"/>
                <a:gd name="connsiteX67" fmla="*/ 467642 w 697805"/>
                <a:gd name="connsiteY67" fmla="*/ 361562 h 1092943"/>
                <a:gd name="connsiteX68" fmla="*/ 458117 w 697805"/>
                <a:gd name="connsiteY68" fmla="*/ 349655 h 1092943"/>
                <a:gd name="connsiteX69" fmla="*/ 462880 w 697805"/>
                <a:gd name="connsiteY69" fmla="*/ 325843 h 1092943"/>
                <a:gd name="connsiteX70" fmla="*/ 470024 w 697805"/>
                <a:gd name="connsiteY70" fmla="*/ 311555 h 1092943"/>
                <a:gd name="connsiteX71" fmla="*/ 472405 w 697805"/>
                <a:gd name="connsiteY71" fmla="*/ 302030 h 1092943"/>
                <a:gd name="connsiteX72" fmla="*/ 486692 w 697805"/>
                <a:gd name="connsiteY72" fmla="*/ 294887 h 1092943"/>
                <a:gd name="connsiteX73" fmla="*/ 553367 w 697805"/>
                <a:gd name="connsiteY73" fmla="*/ 287743 h 1092943"/>
                <a:gd name="connsiteX74" fmla="*/ 608136 w 697805"/>
                <a:gd name="connsiteY74" fmla="*/ 294887 h 1092943"/>
                <a:gd name="connsiteX75" fmla="*/ 627186 w 697805"/>
                <a:gd name="connsiteY75" fmla="*/ 271074 h 1092943"/>
                <a:gd name="connsiteX76" fmla="*/ 624805 w 697805"/>
                <a:gd name="connsiteY76" fmla="*/ 256787 h 1092943"/>
                <a:gd name="connsiteX77" fmla="*/ 608136 w 697805"/>
                <a:gd name="connsiteY77" fmla="*/ 256787 h 1092943"/>
                <a:gd name="connsiteX78" fmla="*/ 631949 w 697805"/>
                <a:gd name="connsiteY78" fmla="*/ 244880 h 1092943"/>
                <a:gd name="connsiteX79" fmla="*/ 650999 w 697805"/>
                <a:gd name="connsiteY79" fmla="*/ 232974 h 1092943"/>
                <a:gd name="connsiteX80" fmla="*/ 660524 w 697805"/>
                <a:gd name="connsiteY80" fmla="*/ 216305 h 1092943"/>
                <a:gd name="connsiteX81" fmla="*/ 653380 w 697805"/>
                <a:gd name="connsiteY81" fmla="*/ 197255 h 1092943"/>
                <a:gd name="connsiteX82" fmla="*/ 605755 w 697805"/>
                <a:gd name="connsiteY82" fmla="*/ 197255 h 1092943"/>
                <a:gd name="connsiteX83" fmla="*/ 503361 w 697805"/>
                <a:gd name="connsiteY83" fmla="*/ 190112 h 1092943"/>
                <a:gd name="connsiteX84" fmla="*/ 470024 w 697805"/>
                <a:gd name="connsiteY84" fmla="*/ 197255 h 1092943"/>
                <a:gd name="connsiteX85" fmla="*/ 450974 w 697805"/>
                <a:gd name="connsiteY85" fmla="*/ 197255 h 1092943"/>
                <a:gd name="connsiteX86" fmla="*/ 467642 w 697805"/>
                <a:gd name="connsiteY86" fmla="*/ 171062 h 1092943"/>
                <a:gd name="connsiteX87" fmla="*/ 479549 w 697805"/>
                <a:gd name="connsiteY87" fmla="*/ 154393 h 1092943"/>
                <a:gd name="connsiteX88" fmla="*/ 484311 w 697805"/>
                <a:gd name="connsiteY88" fmla="*/ 135343 h 1092943"/>
                <a:gd name="connsiteX89" fmla="*/ 477167 w 697805"/>
                <a:gd name="connsiteY89" fmla="*/ 94862 h 1092943"/>
                <a:gd name="connsiteX90" fmla="*/ 453355 w 697805"/>
                <a:gd name="connsiteY90" fmla="*/ 94862 h 1092943"/>
                <a:gd name="connsiteX91" fmla="*/ 434305 w 697805"/>
                <a:gd name="connsiteY91" fmla="*/ 68668 h 1092943"/>
                <a:gd name="connsiteX92" fmla="*/ 512886 w 697805"/>
                <a:gd name="connsiteY92" fmla="*/ 73431 h 1092943"/>
                <a:gd name="connsiteX93" fmla="*/ 565274 w 697805"/>
                <a:gd name="connsiteY93" fmla="*/ 71049 h 1092943"/>
                <a:gd name="connsiteX94" fmla="*/ 620042 w 697805"/>
                <a:gd name="connsiteY94" fmla="*/ 68668 h 1092943"/>
                <a:gd name="connsiteX95" fmla="*/ 648617 w 697805"/>
                <a:gd name="connsiteY95" fmla="*/ 54380 h 1092943"/>
                <a:gd name="connsiteX96" fmla="*/ 603374 w 697805"/>
                <a:gd name="connsiteY96" fmla="*/ 35330 h 1092943"/>
                <a:gd name="connsiteX97" fmla="*/ 534317 w 697805"/>
                <a:gd name="connsiteY97" fmla="*/ 32950 h 1092943"/>
                <a:gd name="connsiteX98" fmla="*/ 446212 w 697805"/>
                <a:gd name="connsiteY98" fmla="*/ 35330 h 1092943"/>
                <a:gd name="connsiteX99" fmla="*/ 434305 w 697805"/>
                <a:gd name="connsiteY99" fmla="*/ 40093 h 1092943"/>
                <a:gd name="connsiteX100" fmla="*/ 443830 w 697805"/>
                <a:gd name="connsiteY100" fmla="*/ 18662 h 1092943"/>
                <a:gd name="connsiteX101" fmla="*/ 496217 w 697805"/>
                <a:gd name="connsiteY101" fmla="*/ 6755 h 1092943"/>
                <a:gd name="connsiteX102" fmla="*/ 917 w 697805"/>
                <a:gd name="connsiteY102" fmla="*/ 1993 h 1092943"/>
                <a:gd name="connsiteX103" fmla="*/ 917 w 697805"/>
                <a:gd name="connsiteY103" fmla="*/ 1087843 h 1092943"/>
                <a:gd name="connsiteX0" fmla="*/ 917 w 697805"/>
                <a:gd name="connsiteY0" fmla="*/ 1087843 h 1092943"/>
                <a:gd name="connsiteX1" fmla="*/ 367630 w 697805"/>
                <a:gd name="connsiteY1" fmla="*/ 1092605 h 1092943"/>
                <a:gd name="connsiteX2" fmla="*/ 393824 w 697805"/>
                <a:gd name="connsiteY2" fmla="*/ 1073555 h 1092943"/>
                <a:gd name="connsiteX3" fmla="*/ 384299 w 697805"/>
                <a:gd name="connsiteY3" fmla="*/ 1052124 h 1092943"/>
                <a:gd name="connsiteX4" fmla="*/ 370011 w 697805"/>
                <a:gd name="connsiteY4" fmla="*/ 1042599 h 1092943"/>
                <a:gd name="connsiteX5" fmla="*/ 377155 w 697805"/>
                <a:gd name="connsiteY5" fmla="*/ 1033074 h 1092943"/>
                <a:gd name="connsiteX6" fmla="*/ 655761 w 697805"/>
                <a:gd name="connsiteY6" fmla="*/ 1044980 h 1092943"/>
                <a:gd name="connsiteX7" fmla="*/ 681955 w 697805"/>
                <a:gd name="connsiteY7" fmla="*/ 1037837 h 1092943"/>
                <a:gd name="connsiteX8" fmla="*/ 674811 w 697805"/>
                <a:gd name="connsiteY8" fmla="*/ 1028312 h 1092943"/>
                <a:gd name="connsiteX9" fmla="*/ 410492 w 697805"/>
                <a:gd name="connsiteY9" fmla="*/ 1018787 h 1092943"/>
                <a:gd name="connsiteX10" fmla="*/ 403349 w 697805"/>
                <a:gd name="connsiteY10" fmla="*/ 1011643 h 1092943"/>
                <a:gd name="connsiteX11" fmla="*/ 422399 w 697805"/>
                <a:gd name="connsiteY11" fmla="*/ 999737 h 1092943"/>
                <a:gd name="connsiteX12" fmla="*/ 422399 w 697805"/>
                <a:gd name="connsiteY12" fmla="*/ 983068 h 1092943"/>
                <a:gd name="connsiteX13" fmla="*/ 412874 w 697805"/>
                <a:gd name="connsiteY13" fmla="*/ 968780 h 1092943"/>
                <a:gd name="connsiteX14" fmla="*/ 436686 w 697805"/>
                <a:gd name="connsiteY14" fmla="*/ 954493 h 1092943"/>
                <a:gd name="connsiteX15" fmla="*/ 624805 w 697805"/>
                <a:gd name="connsiteY15" fmla="*/ 964018 h 1092943"/>
                <a:gd name="connsiteX16" fmla="*/ 629567 w 697805"/>
                <a:gd name="connsiteY16" fmla="*/ 940205 h 1092943"/>
                <a:gd name="connsiteX17" fmla="*/ 598611 w 697805"/>
                <a:gd name="connsiteY17" fmla="*/ 933062 h 1092943"/>
                <a:gd name="connsiteX18" fmla="*/ 436686 w 697805"/>
                <a:gd name="connsiteY18" fmla="*/ 933062 h 1092943"/>
                <a:gd name="connsiteX19" fmla="*/ 417636 w 697805"/>
                <a:gd name="connsiteY19" fmla="*/ 933062 h 1092943"/>
                <a:gd name="connsiteX20" fmla="*/ 400967 w 697805"/>
                <a:gd name="connsiteY20" fmla="*/ 916393 h 1092943"/>
                <a:gd name="connsiteX21" fmla="*/ 415255 w 697805"/>
                <a:gd name="connsiteY21" fmla="*/ 902105 h 1092943"/>
                <a:gd name="connsiteX22" fmla="*/ 600992 w 697805"/>
                <a:gd name="connsiteY22" fmla="*/ 911630 h 1092943"/>
                <a:gd name="connsiteX23" fmla="*/ 624805 w 697805"/>
                <a:gd name="connsiteY23" fmla="*/ 897343 h 1092943"/>
                <a:gd name="connsiteX24" fmla="*/ 615280 w 697805"/>
                <a:gd name="connsiteY24" fmla="*/ 885437 h 1092943"/>
                <a:gd name="connsiteX25" fmla="*/ 415255 w 697805"/>
                <a:gd name="connsiteY25" fmla="*/ 883055 h 1092943"/>
                <a:gd name="connsiteX26" fmla="*/ 415255 w 697805"/>
                <a:gd name="connsiteY26" fmla="*/ 861624 h 1092943"/>
                <a:gd name="connsiteX27" fmla="*/ 417636 w 697805"/>
                <a:gd name="connsiteY27" fmla="*/ 844955 h 1092943"/>
                <a:gd name="connsiteX28" fmla="*/ 417636 w 697805"/>
                <a:gd name="connsiteY28" fmla="*/ 830668 h 1092943"/>
                <a:gd name="connsiteX29" fmla="*/ 403348 w 697805"/>
                <a:gd name="connsiteY29" fmla="*/ 823524 h 1092943"/>
                <a:gd name="connsiteX30" fmla="*/ 436686 w 697805"/>
                <a:gd name="connsiteY30" fmla="*/ 804474 h 1092943"/>
                <a:gd name="connsiteX31" fmla="*/ 408111 w 697805"/>
                <a:gd name="connsiteY31" fmla="*/ 778280 h 1092943"/>
                <a:gd name="connsiteX32" fmla="*/ 400967 w 697805"/>
                <a:gd name="connsiteY32" fmla="*/ 763993 h 1092943"/>
                <a:gd name="connsiteX33" fmla="*/ 429542 w 697805"/>
                <a:gd name="connsiteY33" fmla="*/ 756849 h 1092943"/>
                <a:gd name="connsiteX34" fmla="*/ 641474 w 697805"/>
                <a:gd name="connsiteY34" fmla="*/ 763993 h 1092943"/>
                <a:gd name="connsiteX35" fmla="*/ 641474 w 697805"/>
                <a:gd name="connsiteY35" fmla="*/ 747324 h 1092943"/>
                <a:gd name="connsiteX36" fmla="*/ 612899 w 697805"/>
                <a:gd name="connsiteY36" fmla="*/ 725893 h 1092943"/>
                <a:gd name="connsiteX37" fmla="*/ 558130 w 697805"/>
                <a:gd name="connsiteY37" fmla="*/ 718749 h 1092943"/>
                <a:gd name="connsiteX38" fmla="*/ 503361 w 697805"/>
                <a:gd name="connsiteY38" fmla="*/ 711605 h 1092943"/>
                <a:gd name="connsiteX39" fmla="*/ 443830 w 697805"/>
                <a:gd name="connsiteY39" fmla="*/ 711605 h 1092943"/>
                <a:gd name="connsiteX40" fmla="*/ 429542 w 697805"/>
                <a:gd name="connsiteY40" fmla="*/ 713987 h 1092943"/>
                <a:gd name="connsiteX41" fmla="*/ 415255 w 697805"/>
                <a:gd name="connsiteY41" fmla="*/ 713987 h 1092943"/>
                <a:gd name="connsiteX42" fmla="*/ 408111 w 697805"/>
                <a:gd name="connsiteY42" fmla="*/ 690174 h 1092943"/>
                <a:gd name="connsiteX43" fmla="*/ 420017 w 697805"/>
                <a:gd name="connsiteY43" fmla="*/ 675887 h 1092943"/>
                <a:gd name="connsiteX44" fmla="*/ 436686 w 697805"/>
                <a:gd name="connsiteY44" fmla="*/ 671124 h 1092943"/>
                <a:gd name="connsiteX45" fmla="*/ 446211 w 697805"/>
                <a:gd name="connsiteY45" fmla="*/ 647312 h 1092943"/>
                <a:gd name="connsiteX46" fmla="*/ 417636 w 697805"/>
                <a:gd name="connsiteY46" fmla="*/ 635405 h 1092943"/>
                <a:gd name="connsiteX47" fmla="*/ 408111 w 697805"/>
                <a:gd name="connsiteY47" fmla="*/ 637787 h 1092943"/>
                <a:gd name="connsiteX48" fmla="*/ 398586 w 697805"/>
                <a:gd name="connsiteY48" fmla="*/ 625880 h 1092943"/>
                <a:gd name="connsiteX49" fmla="*/ 393824 w 697805"/>
                <a:gd name="connsiteY49" fmla="*/ 568730 h 1092943"/>
                <a:gd name="connsiteX50" fmla="*/ 403349 w 697805"/>
                <a:gd name="connsiteY50" fmla="*/ 542537 h 1092943"/>
                <a:gd name="connsiteX51" fmla="*/ 415255 w 697805"/>
                <a:gd name="connsiteY51" fmla="*/ 533012 h 1092943"/>
                <a:gd name="connsiteX52" fmla="*/ 460499 w 697805"/>
                <a:gd name="connsiteY52" fmla="*/ 535393 h 1092943"/>
                <a:gd name="connsiteX53" fmla="*/ 486692 w 697805"/>
                <a:gd name="connsiteY53" fmla="*/ 535393 h 1092943"/>
                <a:gd name="connsiteX54" fmla="*/ 496217 w 697805"/>
                <a:gd name="connsiteY54" fmla="*/ 513962 h 1092943"/>
                <a:gd name="connsiteX55" fmla="*/ 412874 w 697805"/>
                <a:gd name="connsiteY55" fmla="*/ 504437 h 1092943"/>
                <a:gd name="connsiteX56" fmla="*/ 415255 w 697805"/>
                <a:gd name="connsiteY56" fmla="*/ 497293 h 1092943"/>
                <a:gd name="connsiteX57" fmla="*/ 443830 w 697805"/>
                <a:gd name="connsiteY57" fmla="*/ 497293 h 1092943"/>
                <a:gd name="connsiteX58" fmla="*/ 598611 w 697805"/>
                <a:gd name="connsiteY58" fmla="*/ 502055 h 1092943"/>
                <a:gd name="connsiteX59" fmla="*/ 636711 w 697805"/>
                <a:gd name="connsiteY59" fmla="*/ 492530 h 1092943"/>
                <a:gd name="connsiteX60" fmla="*/ 620042 w 697805"/>
                <a:gd name="connsiteY60" fmla="*/ 480624 h 1092943"/>
                <a:gd name="connsiteX61" fmla="*/ 634330 w 697805"/>
                <a:gd name="connsiteY61" fmla="*/ 454430 h 1092943"/>
                <a:gd name="connsiteX62" fmla="*/ 615280 w 697805"/>
                <a:gd name="connsiteY62" fmla="*/ 442524 h 1092943"/>
                <a:gd name="connsiteX63" fmla="*/ 653380 w 697805"/>
                <a:gd name="connsiteY63" fmla="*/ 416330 h 1092943"/>
                <a:gd name="connsiteX64" fmla="*/ 660524 w 697805"/>
                <a:gd name="connsiteY64" fmla="*/ 392518 h 1092943"/>
                <a:gd name="connsiteX65" fmla="*/ 686717 w 697805"/>
                <a:gd name="connsiteY65" fmla="*/ 373468 h 1092943"/>
                <a:gd name="connsiteX66" fmla="*/ 605755 w 697805"/>
                <a:gd name="connsiteY66" fmla="*/ 359180 h 1092943"/>
                <a:gd name="connsiteX67" fmla="*/ 467642 w 697805"/>
                <a:gd name="connsiteY67" fmla="*/ 361562 h 1092943"/>
                <a:gd name="connsiteX68" fmla="*/ 458117 w 697805"/>
                <a:gd name="connsiteY68" fmla="*/ 349655 h 1092943"/>
                <a:gd name="connsiteX69" fmla="*/ 462880 w 697805"/>
                <a:gd name="connsiteY69" fmla="*/ 325843 h 1092943"/>
                <a:gd name="connsiteX70" fmla="*/ 470024 w 697805"/>
                <a:gd name="connsiteY70" fmla="*/ 311555 h 1092943"/>
                <a:gd name="connsiteX71" fmla="*/ 472405 w 697805"/>
                <a:gd name="connsiteY71" fmla="*/ 302030 h 1092943"/>
                <a:gd name="connsiteX72" fmla="*/ 486692 w 697805"/>
                <a:gd name="connsiteY72" fmla="*/ 294887 h 1092943"/>
                <a:gd name="connsiteX73" fmla="*/ 553367 w 697805"/>
                <a:gd name="connsiteY73" fmla="*/ 287743 h 1092943"/>
                <a:gd name="connsiteX74" fmla="*/ 608136 w 697805"/>
                <a:gd name="connsiteY74" fmla="*/ 294887 h 1092943"/>
                <a:gd name="connsiteX75" fmla="*/ 627186 w 697805"/>
                <a:gd name="connsiteY75" fmla="*/ 271074 h 1092943"/>
                <a:gd name="connsiteX76" fmla="*/ 624805 w 697805"/>
                <a:gd name="connsiteY76" fmla="*/ 256787 h 1092943"/>
                <a:gd name="connsiteX77" fmla="*/ 608136 w 697805"/>
                <a:gd name="connsiteY77" fmla="*/ 256787 h 1092943"/>
                <a:gd name="connsiteX78" fmla="*/ 631949 w 697805"/>
                <a:gd name="connsiteY78" fmla="*/ 244880 h 1092943"/>
                <a:gd name="connsiteX79" fmla="*/ 650999 w 697805"/>
                <a:gd name="connsiteY79" fmla="*/ 232974 h 1092943"/>
                <a:gd name="connsiteX80" fmla="*/ 660524 w 697805"/>
                <a:gd name="connsiteY80" fmla="*/ 216305 h 1092943"/>
                <a:gd name="connsiteX81" fmla="*/ 653380 w 697805"/>
                <a:gd name="connsiteY81" fmla="*/ 197255 h 1092943"/>
                <a:gd name="connsiteX82" fmla="*/ 605755 w 697805"/>
                <a:gd name="connsiteY82" fmla="*/ 197255 h 1092943"/>
                <a:gd name="connsiteX83" fmla="*/ 503361 w 697805"/>
                <a:gd name="connsiteY83" fmla="*/ 190112 h 1092943"/>
                <a:gd name="connsiteX84" fmla="*/ 470024 w 697805"/>
                <a:gd name="connsiteY84" fmla="*/ 197255 h 1092943"/>
                <a:gd name="connsiteX85" fmla="*/ 450974 w 697805"/>
                <a:gd name="connsiteY85" fmla="*/ 197255 h 1092943"/>
                <a:gd name="connsiteX86" fmla="*/ 467642 w 697805"/>
                <a:gd name="connsiteY86" fmla="*/ 171062 h 1092943"/>
                <a:gd name="connsiteX87" fmla="*/ 479549 w 697805"/>
                <a:gd name="connsiteY87" fmla="*/ 154393 h 1092943"/>
                <a:gd name="connsiteX88" fmla="*/ 484311 w 697805"/>
                <a:gd name="connsiteY88" fmla="*/ 135343 h 1092943"/>
                <a:gd name="connsiteX89" fmla="*/ 477167 w 697805"/>
                <a:gd name="connsiteY89" fmla="*/ 94862 h 1092943"/>
                <a:gd name="connsiteX90" fmla="*/ 453355 w 697805"/>
                <a:gd name="connsiteY90" fmla="*/ 94862 h 1092943"/>
                <a:gd name="connsiteX91" fmla="*/ 434305 w 697805"/>
                <a:gd name="connsiteY91" fmla="*/ 68668 h 1092943"/>
                <a:gd name="connsiteX92" fmla="*/ 512886 w 697805"/>
                <a:gd name="connsiteY92" fmla="*/ 73431 h 1092943"/>
                <a:gd name="connsiteX93" fmla="*/ 565274 w 697805"/>
                <a:gd name="connsiteY93" fmla="*/ 71049 h 1092943"/>
                <a:gd name="connsiteX94" fmla="*/ 620042 w 697805"/>
                <a:gd name="connsiteY94" fmla="*/ 68668 h 1092943"/>
                <a:gd name="connsiteX95" fmla="*/ 648617 w 697805"/>
                <a:gd name="connsiteY95" fmla="*/ 54380 h 1092943"/>
                <a:gd name="connsiteX96" fmla="*/ 603374 w 697805"/>
                <a:gd name="connsiteY96" fmla="*/ 35330 h 1092943"/>
                <a:gd name="connsiteX97" fmla="*/ 534317 w 697805"/>
                <a:gd name="connsiteY97" fmla="*/ 32950 h 1092943"/>
                <a:gd name="connsiteX98" fmla="*/ 446212 w 697805"/>
                <a:gd name="connsiteY98" fmla="*/ 35330 h 1092943"/>
                <a:gd name="connsiteX99" fmla="*/ 434305 w 697805"/>
                <a:gd name="connsiteY99" fmla="*/ 40093 h 1092943"/>
                <a:gd name="connsiteX100" fmla="*/ 443830 w 697805"/>
                <a:gd name="connsiteY100" fmla="*/ 18662 h 1092943"/>
                <a:gd name="connsiteX101" fmla="*/ 496217 w 697805"/>
                <a:gd name="connsiteY101" fmla="*/ 6755 h 1092943"/>
                <a:gd name="connsiteX102" fmla="*/ 917 w 697805"/>
                <a:gd name="connsiteY102" fmla="*/ 1993 h 1092943"/>
                <a:gd name="connsiteX103" fmla="*/ 917 w 697805"/>
                <a:gd name="connsiteY103" fmla="*/ 1087843 h 1092943"/>
                <a:gd name="connsiteX0" fmla="*/ 917 w 697805"/>
                <a:gd name="connsiteY0" fmla="*/ 1087843 h 1092943"/>
                <a:gd name="connsiteX1" fmla="*/ 367630 w 697805"/>
                <a:gd name="connsiteY1" fmla="*/ 1092605 h 1092943"/>
                <a:gd name="connsiteX2" fmla="*/ 393824 w 697805"/>
                <a:gd name="connsiteY2" fmla="*/ 1073555 h 1092943"/>
                <a:gd name="connsiteX3" fmla="*/ 384299 w 697805"/>
                <a:gd name="connsiteY3" fmla="*/ 1052124 h 1092943"/>
                <a:gd name="connsiteX4" fmla="*/ 370011 w 697805"/>
                <a:gd name="connsiteY4" fmla="*/ 1042599 h 1092943"/>
                <a:gd name="connsiteX5" fmla="*/ 377155 w 697805"/>
                <a:gd name="connsiteY5" fmla="*/ 1033074 h 1092943"/>
                <a:gd name="connsiteX6" fmla="*/ 655761 w 697805"/>
                <a:gd name="connsiteY6" fmla="*/ 1044980 h 1092943"/>
                <a:gd name="connsiteX7" fmla="*/ 681955 w 697805"/>
                <a:gd name="connsiteY7" fmla="*/ 1037837 h 1092943"/>
                <a:gd name="connsiteX8" fmla="*/ 674811 w 697805"/>
                <a:gd name="connsiteY8" fmla="*/ 1028312 h 1092943"/>
                <a:gd name="connsiteX9" fmla="*/ 410492 w 697805"/>
                <a:gd name="connsiteY9" fmla="*/ 1018787 h 1092943"/>
                <a:gd name="connsiteX10" fmla="*/ 403349 w 697805"/>
                <a:gd name="connsiteY10" fmla="*/ 1011643 h 1092943"/>
                <a:gd name="connsiteX11" fmla="*/ 422399 w 697805"/>
                <a:gd name="connsiteY11" fmla="*/ 999737 h 1092943"/>
                <a:gd name="connsiteX12" fmla="*/ 422399 w 697805"/>
                <a:gd name="connsiteY12" fmla="*/ 983068 h 1092943"/>
                <a:gd name="connsiteX13" fmla="*/ 412874 w 697805"/>
                <a:gd name="connsiteY13" fmla="*/ 968780 h 1092943"/>
                <a:gd name="connsiteX14" fmla="*/ 436686 w 697805"/>
                <a:gd name="connsiteY14" fmla="*/ 954493 h 1092943"/>
                <a:gd name="connsiteX15" fmla="*/ 624805 w 697805"/>
                <a:gd name="connsiteY15" fmla="*/ 964018 h 1092943"/>
                <a:gd name="connsiteX16" fmla="*/ 629567 w 697805"/>
                <a:gd name="connsiteY16" fmla="*/ 940205 h 1092943"/>
                <a:gd name="connsiteX17" fmla="*/ 598611 w 697805"/>
                <a:gd name="connsiteY17" fmla="*/ 933062 h 1092943"/>
                <a:gd name="connsiteX18" fmla="*/ 436686 w 697805"/>
                <a:gd name="connsiteY18" fmla="*/ 933062 h 1092943"/>
                <a:gd name="connsiteX19" fmla="*/ 417636 w 697805"/>
                <a:gd name="connsiteY19" fmla="*/ 933062 h 1092943"/>
                <a:gd name="connsiteX20" fmla="*/ 400967 w 697805"/>
                <a:gd name="connsiteY20" fmla="*/ 916393 h 1092943"/>
                <a:gd name="connsiteX21" fmla="*/ 415255 w 697805"/>
                <a:gd name="connsiteY21" fmla="*/ 902105 h 1092943"/>
                <a:gd name="connsiteX22" fmla="*/ 600992 w 697805"/>
                <a:gd name="connsiteY22" fmla="*/ 911630 h 1092943"/>
                <a:gd name="connsiteX23" fmla="*/ 624805 w 697805"/>
                <a:gd name="connsiteY23" fmla="*/ 897343 h 1092943"/>
                <a:gd name="connsiteX24" fmla="*/ 615280 w 697805"/>
                <a:gd name="connsiteY24" fmla="*/ 885437 h 1092943"/>
                <a:gd name="connsiteX25" fmla="*/ 415255 w 697805"/>
                <a:gd name="connsiteY25" fmla="*/ 883055 h 1092943"/>
                <a:gd name="connsiteX26" fmla="*/ 415255 w 697805"/>
                <a:gd name="connsiteY26" fmla="*/ 861624 h 1092943"/>
                <a:gd name="connsiteX27" fmla="*/ 417636 w 697805"/>
                <a:gd name="connsiteY27" fmla="*/ 844955 h 1092943"/>
                <a:gd name="connsiteX28" fmla="*/ 417636 w 697805"/>
                <a:gd name="connsiteY28" fmla="*/ 830668 h 1092943"/>
                <a:gd name="connsiteX29" fmla="*/ 403348 w 697805"/>
                <a:gd name="connsiteY29" fmla="*/ 823524 h 1092943"/>
                <a:gd name="connsiteX30" fmla="*/ 436686 w 697805"/>
                <a:gd name="connsiteY30" fmla="*/ 804474 h 1092943"/>
                <a:gd name="connsiteX31" fmla="*/ 393824 w 697805"/>
                <a:gd name="connsiteY31" fmla="*/ 787805 h 1092943"/>
                <a:gd name="connsiteX32" fmla="*/ 400967 w 697805"/>
                <a:gd name="connsiteY32" fmla="*/ 763993 h 1092943"/>
                <a:gd name="connsiteX33" fmla="*/ 429542 w 697805"/>
                <a:gd name="connsiteY33" fmla="*/ 756849 h 1092943"/>
                <a:gd name="connsiteX34" fmla="*/ 641474 w 697805"/>
                <a:gd name="connsiteY34" fmla="*/ 763993 h 1092943"/>
                <a:gd name="connsiteX35" fmla="*/ 641474 w 697805"/>
                <a:gd name="connsiteY35" fmla="*/ 747324 h 1092943"/>
                <a:gd name="connsiteX36" fmla="*/ 612899 w 697805"/>
                <a:gd name="connsiteY36" fmla="*/ 725893 h 1092943"/>
                <a:gd name="connsiteX37" fmla="*/ 558130 w 697805"/>
                <a:gd name="connsiteY37" fmla="*/ 718749 h 1092943"/>
                <a:gd name="connsiteX38" fmla="*/ 503361 w 697805"/>
                <a:gd name="connsiteY38" fmla="*/ 711605 h 1092943"/>
                <a:gd name="connsiteX39" fmla="*/ 443830 w 697805"/>
                <a:gd name="connsiteY39" fmla="*/ 711605 h 1092943"/>
                <a:gd name="connsiteX40" fmla="*/ 429542 w 697805"/>
                <a:gd name="connsiteY40" fmla="*/ 713987 h 1092943"/>
                <a:gd name="connsiteX41" fmla="*/ 415255 w 697805"/>
                <a:gd name="connsiteY41" fmla="*/ 713987 h 1092943"/>
                <a:gd name="connsiteX42" fmla="*/ 408111 w 697805"/>
                <a:gd name="connsiteY42" fmla="*/ 690174 h 1092943"/>
                <a:gd name="connsiteX43" fmla="*/ 420017 w 697805"/>
                <a:gd name="connsiteY43" fmla="*/ 675887 h 1092943"/>
                <a:gd name="connsiteX44" fmla="*/ 436686 w 697805"/>
                <a:gd name="connsiteY44" fmla="*/ 671124 h 1092943"/>
                <a:gd name="connsiteX45" fmla="*/ 446211 w 697805"/>
                <a:gd name="connsiteY45" fmla="*/ 647312 h 1092943"/>
                <a:gd name="connsiteX46" fmla="*/ 417636 w 697805"/>
                <a:gd name="connsiteY46" fmla="*/ 635405 h 1092943"/>
                <a:gd name="connsiteX47" fmla="*/ 408111 w 697805"/>
                <a:gd name="connsiteY47" fmla="*/ 637787 h 1092943"/>
                <a:gd name="connsiteX48" fmla="*/ 398586 w 697805"/>
                <a:gd name="connsiteY48" fmla="*/ 625880 h 1092943"/>
                <a:gd name="connsiteX49" fmla="*/ 393824 w 697805"/>
                <a:gd name="connsiteY49" fmla="*/ 568730 h 1092943"/>
                <a:gd name="connsiteX50" fmla="*/ 403349 w 697805"/>
                <a:gd name="connsiteY50" fmla="*/ 542537 h 1092943"/>
                <a:gd name="connsiteX51" fmla="*/ 415255 w 697805"/>
                <a:gd name="connsiteY51" fmla="*/ 533012 h 1092943"/>
                <a:gd name="connsiteX52" fmla="*/ 460499 w 697805"/>
                <a:gd name="connsiteY52" fmla="*/ 535393 h 1092943"/>
                <a:gd name="connsiteX53" fmla="*/ 486692 w 697805"/>
                <a:gd name="connsiteY53" fmla="*/ 535393 h 1092943"/>
                <a:gd name="connsiteX54" fmla="*/ 496217 w 697805"/>
                <a:gd name="connsiteY54" fmla="*/ 513962 h 1092943"/>
                <a:gd name="connsiteX55" fmla="*/ 412874 w 697805"/>
                <a:gd name="connsiteY55" fmla="*/ 504437 h 1092943"/>
                <a:gd name="connsiteX56" fmla="*/ 415255 w 697805"/>
                <a:gd name="connsiteY56" fmla="*/ 497293 h 1092943"/>
                <a:gd name="connsiteX57" fmla="*/ 443830 w 697805"/>
                <a:gd name="connsiteY57" fmla="*/ 497293 h 1092943"/>
                <a:gd name="connsiteX58" fmla="*/ 598611 w 697805"/>
                <a:gd name="connsiteY58" fmla="*/ 502055 h 1092943"/>
                <a:gd name="connsiteX59" fmla="*/ 636711 w 697805"/>
                <a:gd name="connsiteY59" fmla="*/ 492530 h 1092943"/>
                <a:gd name="connsiteX60" fmla="*/ 620042 w 697805"/>
                <a:gd name="connsiteY60" fmla="*/ 480624 h 1092943"/>
                <a:gd name="connsiteX61" fmla="*/ 634330 w 697805"/>
                <a:gd name="connsiteY61" fmla="*/ 454430 h 1092943"/>
                <a:gd name="connsiteX62" fmla="*/ 615280 w 697805"/>
                <a:gd name="connsiteY62" fmla="*/ 442524 h 1092943"/>
                <a:gd name="connsiteX63" fmla="*/ 653380 w 697805"/>
                <a:gd name="connsiteY63" fmla="*/ 416330 h 1092943"/>
                <a:gd name="connsiteX64" fmla="*/ 660524 w 697805"/>
                <a:gd name="connsiteY64" fmla="*/ 392518 h 1092943"/>
                <a:gd name="connsiteX65" fmla="*/ 686717 w 697805"/>
                <a:gd name="connsiteY65" fmla="*/ 373468 h 1092943"/>
                <a:gd name="connsiteX66" fmla="*/ 605755 w 697805"/>
                <a:gd name="connsiteY66" fmla="*/ 359180 h 1092943"/>
                <a:gd name="connsiteX67" fmla="*/ 467642 w 697805"/>
                <a:gd name="connsiteY67" fmla="*/ 361562 h 1092943"/>
                <a:gd name="connsiteX68" fmla="*/ 458117 w 697805"/>
                <a:gd name="connsiteY68" fmla="*/ 349655 h 1092943"/>
                <a:gd name="connsiteX69" fmla="*/ 462880 w 697805"/>
                <a:gd name="connsiteY69" fmla="*/ 325843 h 1092943"/>
                <a:gd name="connsiteX70" fmla="*/ 470024 w 697805"/>
                <a:gd name="connsiteY70" fmla="*/ 311555 h 1092943"/>
                <a:gd name="connsiteX71" fmla="*/ 472405 w 697805"/>
                <a:gd name="connsiteY71" fmla="*/ 302030 h 1092943"/>
                <a:gd name="connsiteX72" fmla="*/ 486692 w 697805"/>
                <a:gd name="connsiteY72" fmla="*/ 294887 h 1092943"/>
                <a:gd name="connsiteX73" fmla="*/ 553367 w 697805"/>
                <a:gd name="connsiteY73" fmla="*/ 287743 h 1092943"/>
                <a:gd name="connsiteX74" fmla="*/ 608136 w 697805"/>
                <a:gd name="connsiteY74" fmla="*/ 294887 h 1092943"/>
                <a:gd name="connsiteX75" fmla="*/ 627186 w 697805"/>
                <a:gd name="connsiteY75" fmla="*/ 271074 h 1092943"/>
                <a:gd name="connsiteX76" fmla="*/ 624805 w 697805"/>
                <a:gd name="connsiteY76" fmla="*/ 256787 h 1092943"/>
                <a:gd name="connsiteX77" fmla="*/ 608136 w 697805"/>
                <a:gd name="connsiteY77" fmla="*/ 256787 h 1092943"/>
                <a:gd name="connsiteX78" fmla="*/ 631949 w 697805"/>
                <a:gd name="connsiteY78" fmla="*/ 244880 h 1092943"/>
                <a:gd name="connsiteX79" fmla="*/ 650999 w 697805"/>
                <a:gd name="connsiteY79" fmla="*/ 232974 h 1092943"/>
                <a:gd name="connsiteX80" fmla="*/ 660524 w 697805"/>
                <a:gd name="connsiteY80" fmla="*/ 216305 h 1092943"/>
                <a:gd name="connsiteX81" fmla="*/ 653380 w 697805"/>
                <a:gd name="connsiteY81" fmla="*/ 197255 h 1092943"/>
                <a:gd name="connsiteX82" fmla="*/ 605755 w 697805"/>
                <a:gd name="connsiteY82" fmla="*/ 197255 h 1092943"/>
                <a:gd name="connsiteX83" fmla="*/ 503361 w 697805"/>
                <a:gd name="connsiteY83" fmla="*/ 190112 h 1092943"/>
                <a:gd name="connsiteX84" fmla="*/ 470024 w 697805"/>
                <a:gd name="connsiteY84" fmla="*/ 197255 h 1092943"/>
                <a:gd name="connsiteX85" fmla="*/ 450974 w 697805"/>
                <a:gd name="connsiteY85" fmla="*/ 197255 h 1092943"/>
                <a:gd name="connsiteX86" fmla="*/ 467642 w 697805"/>
                <a:gd name="connsiteY86" fmla="*/ 171062 h 1092943"/>
                <a:gd name="connsiteX87" fmla="*/ 479549 w 697805"/>
                <a:gd name="connsiteY87" fmla="*/ 154393 h 1092943"/>
                <a:gd name="connsiteX88" fmla="*/ 484311 w 697805"/>
                <a:gd name="connsiteY88" fmla="*/ 135343 h 1092943"/>
                <a:gd name="connsiteX89" fmla="*/ 477167 w 697805"/>
                <a:gd name="connsiteY89" fmla="*/ 94862 h 1092943"/>
                <a:gd name="connsiteX90" fmla="*/ 453355 w 697805"/>
                <a:gd name="connsiteY90" fmla="*/ 94862 h 1092943"/>
                <a:gd name="connsiteX91" fmla="*/ 434305 w 697805"/>
                <a:gd name="connsiteY91" fmla="*/ 68668 h 1092943"/>
                <a:gd name="connsiteX92" fmla="*/ 512886 w 697805"/>
                <a:gd name="connsiteY92" fmla="*/ 73431 h 1092943"/>
                <a:gd name="connsiteX93" fmla="*/ 565274 w 697805"/>
                <a:gd name="connsiteY93" fmla="*/ 71049 h 1092943"/>
                <a:gd name="connsiteX94" fmla="*/ 620042 w 697805"/>
                <a:gd name="connsiteY94" fmla="*/ 68668 h 1092943"/>
                <a:gd name="connsiteX95" fmla="*/ 648617 w 697805"/>
                <a:gd name="connsiteY95" fmla="*/ 54380 h 1092943"/>
                <a:gd name="connsiteX96" fmla="*/ 603374 w 697805"/>
                <a:gd name="connsiteY96" fmla="*/ 35330 h 1092943"/>
                <a:gd name="connsiteX97" fmla="*/ 534317 w 697805"/>
                <a:gd name="connsiteY97" fmla="*/ 32950 h 1092943"/>
                <a:gd name="connsiteX98" fmla="*/ 446212 w 697805"/>
                <a:gd name="connsiteY98" fmla="*/ 35330 h 1092943"/>
                <a:gd name="connsiteX99" fmla="*/ 434305 w 697805"/>
                <a:gd name="connsiteY99" fmla="*/ 40093 h 1092943"/>
                <a:gd name="connsiteX100" fmla="*/ 443830 w 697805"/>
                <a:gd name="connsiteY100" fmla="*/ 18662 h 1092943"/>
                <a:gd name="connsiteX101" fmla="*/ 496217 w 697805"/>
                <a:gd name="connsiteY101" fmla="*/ 6755 h 1092943"/>
                <a:gd name="connsiteX102" fmla="*/ 917 w 697805"/>
                <a:gd name="connsiteY102" fmla="*/ 1993 h 1092943"/>
                <a:gd name="connsiteX103" fmla="*/ 917 w 697805"/>
                <a:gd name="connsiteY103" fmla="*/ 1087843 h 1092943"/>
                <a:gd name="connsiteX0" fmla="*/ 917 w 697805"/>
                <a:gd name="connsiteY0" fmla="*/ 1087843 h 1092943"/>
                <a:gd name="connsiteX1" fmla="*/ 367630 w 697805"/>
                <a:gd name="connsiteY1" fmla="*/ 1092605 h 1092943"/>
                <a:gd name="connsiteX2" fmla="*/ 393824 w 697805"/>
                <a:gd name="connsiteY2" fmla="*/ 1073555 h 1092943"/>
                <a:gd name="connsiteX3" fmla="*/ 384299 w 697805"/>
                <a:gd name="connsiteY3" fmla="*/ 1052124 h 1092943"/>
                <a:gd name="connsiteX4" fmla="*/ 370011 w 697805"/>
                <a:gd name="connsiteY4" fmla="*/ 1042599 h 1092943"/>
                <a:gd name="connsiteX5" fmla="*/ 377155 w 697805"/>
                <a:gd name="connsiteY5" fmla="*/ 1033074 h 1092943"/>
                <a:gd name="connsiteX6" fmla="*/ 655761 w 697805"/>
                <a:gd name="connsiteY6" fmla="*/ 1044980 h 1092943"/>
                <a:gd name="connsiteX7" fmla="*/ 681955 w 697805"/>
                <a:gd name="connsiteY7" fmla="*/ 1037837 h 1092943"/>
                <a:gd name="connsiteX8" fmla="*/ 674811 w 697805"/>
                <a:gd name="connsiteY8" fmla="*/ 1028312 h 1092943"/>
                <a:gd name="connsiteX9" fmla="*/ 410492 w 697805"/>
                <a:gd name="connsiteY9" fmla="*/ 1018787 h 1092943"/>
                <a:gd name="connsiteX10" fmla="*/ 403349 w 697805"/>
                <a:gd name="connsiteY10" fmla="*/ 1011643 h 1092943"/>
                <a:gd name="connsiteX11" fmla="*/ 422399 w 697805"/>
                <a:gd name="connsiteY11" fmla="*/ 999737 h 1092943"/>
                <a:gd name="connsiteX12" fmla="*/ 422399 w 697805"/>
                <a:gd name="connsiteY12" fmla="*/ 983068 h 1092943"/>
                <a:gd name="connsiteX13" fmla="*/ 412874 w 697805"/>
                <a:gd name="connsiteY13" fmla="*/ 968780 h 1092943"/>
                <a:gd name="connsiteX14" fmla="*/ 436686 w 697805"/>
                <a:gd name="connsiteY14" fmla="*/ 954493 h 1092943"/>
                <a:gd name="connsiteX15" fmla="*/ 624805 w 697805"/>
                <a:gd name="connsiteY15" fmla="*/ 964018 h 1092943"/>
                <a:gd name="connsiteX16" fmla="*/ 629567 w 697805"/>
                <a:gd name="connsiteY16" fmla="*/ 940205 h 1092943"/>
                <a:gd name="connsiteX17" fmla="*/ 598611 w 697805"/>
                <a:gd name="connsiteY17" fmla="*/ 933062 h 1092943"/>
                <a:gd name="connsiteX18" fmla="*/ 436686 w 697805"/>
                <a:gd name="connsiteY18" fmla="*/ 933062 h 1092943"/>
                <a:gd name="connsiteX19" fmla="*/ 417636 w 697805"/>
                <a:gd name="connsiteY19" fmla="*/ 933062 h 1092943"/>
                <a:gd name="connsiteX20" fmla="*/ 400967 w 697805"/>
                <a:gd name="connsiteY20" fmla="*/ 916393 h 1092943"/>
                <a:gd name="connsiteX21" fmla="*/ 415255 w 697805"/>
                <a:gd name="connsiteY21" fmla="*/ 902105 h 1092943"/>
                <a:gd name="connsiteX22" fmla="*/ 600992 w 697805"/>
                <a:gd name="connsiteY22" fmla="*/ 911630 h 1092943"/>
                <a:gd name="connsiteX23" fmla="*/ 624805 w 697805"/>
                <a:gd name="connsiteY23" fmla="*/ 897343 h 1092943"/>
                <a:gd name="connsiteX24" fmla="*/ 615280 w 697805"/>
                <a:gd name="connsiteY24" fmla="*/ 885437 h 1092943"/>
                <a:gd name="connsiteX25" fmla="*/ 415255 w 697805"/>
                <a:gd name="connsiteY25" fmla="*/ 883055 h 1092943"/>
                <a:gd name="connsiteX26" fmla="*/ 415255 w 697805"/>
                <a:gd name="connsiteY26" fmla="*/ 861624 h 1092943"/>
                <a:gd name="connsiteX27" fmla="*/ 417636 w 697805"/>
                <a:gd name="connsiteY27" fmla="*/ 844955 h 1092943"/>
                <a:gd name="connsiteX28" fmla="*/ 417636 w 697805"/>
                <a:gd name="connsiteY28" fmla="*/ 830668 h 1092943"/>
                <a:gd name="connsiteX29" fmla="*/ 403348 w 697805"/>
                <a:gd name="connsiteY29" fmla="*/ 823524 h 1092943"/>
                <a:gd name="connsiteX30" fmla="*/ 436686 w 697805"/>
                <a:gd name="connsiteY30" fmla="*/ 804474 h 1092943"/>
                <a:gd name="connsiteX31" fmla="*/ 393824 w 697805"/>
                <a:gd name="connsiteY31" fmla="*/ 787805 h 1092943"/>
                <a:gd name="connsiteX32" fmla="*/ 367630 w 697805"/>
                <a:gd name="connsiteY32" fmla="*/ 763993 h 1092943"/>
                <a:gd name="connsiteX33" fmla="*/ 429542 w 697805"/>
                <a:gd name="connsiteY33" fmla="*/ 756849 h 1092943"/>
                <a:gd name="connsiteX34" fmla="*/ 641474 w 697805"/>
                <a:gd name="connsiteY34" fmla="*/ 763993 h 1092943"/>
                <a:gd name="connsiteX35" fmla="*/ 641474 w 697805"/>
                <a:gd name="connsiteY35" fmla="*/ 747324 h 1092943"/>
                <a:gd name="connsiteX36" fmla="*/ 612899 w 697805"/>
                <a:gd name="connsiteY36" fmla="*/ 725893 h 1092943"/>
                <a:gd name="connsiteX37" fmla="*/ 558130 w 697805"/>
                <a:gd name="connsiteY37" fmla="*/ 718749 h 1092943"/>
                <a:gd name="connsiteX38" fmla="*/ 503361 w 697805"/>
                <a:gd name="connsiteY38" fmla="*/ 711605 h 1092943"/>
                <a:gd name="connsiteX39" fmla="*/ 443830 w 697805"/>
                <a:gd name="connsiteY39" fmla="*/ 711605 h 1092943"/>
                <a:gd name="connsiteX40" fmla="*/ 429542 w 697805"/>
                <a:gd name="connsiteY40" fmla="*/ 713987 h 1092943"/>
                <a:gd name="connsiteX41" fmla="*/ 415255 w 697805"/>
                <a:gd name="connsiteY41" fmla="*/ 713987 h 1092943"/>
                <a:gd name="connsiteX42" fmla="*/ 408111 w 697805"/>
                <a:gd name="connsiteY42" fmla="*/ 690174 h 1092943"/>
                <a:gd name="connsiteX43" fmla="*/ 420017 w 697805"/>
                <a:gd name="connsiteY43" fmla="*/ 675887 h 1092943"/>
                <a:gd name="connsiteX44" fmla="*/ 436686 w 697805"/>
                <a:gd name="connsiteY44" fmla="*/ 671124 h 1092943"/>
                <a:gd name="connsiteX45" fmla="*/ 446211 w 697805"/>
                <a:gd name="connsiteY45" fmla="*/ 647312 h 1092943"/>
                <a:gd name="connsiteX46" fmla="*/ 417636 w 697805"/>
                <a:gd name="connsiteY46" fmla="*/ 635405 h 1092943"/>
                <a:gd name="connsiteX47" fmla="*/ 408111 w 697805"/>
                <a:gd name="connsiteY47" fmla="*/ 637787 h 1092943"/>
                <a:gd name="connsiteX48" fmla="*/ 398586 w 697805"/>
                <a:gd name="connsiteY48" fmla="*/ 625880 h 1092943"/>
                <a:gd name="connsiteX49" fmla="*/ 393824 w 697805"/>
                <a:gd name="connsiteY49" fmla="*/ 568730 h 1092943"/>
                <a:gd name="connsiteX50" fmla="*/ 403349 w 697805"/>
                <a:gd name="connsiteY50" fmla="*/ 542537 h 1092943"/>
                <a:gd name="connsiteX51" fmla="*/ 415255 w 697805"/>
                <a:gd name="connsiteY51" fmla="*/ 533012 h 1092943"/>
                <a:gd name="connsiteX52" fmla="*/ 460499 w 697805"/>
                <a:gd name="connsiteY52" fmla="*/ 535393 h 1092943"/>
                <a:gd name="connsiteX53" fmla="*/ 486692 w 697805"/>
                <a:gd name="connsiteY53" fmla="*/ 535393 h 1092943"/>
                <a:gd name="connsiteX54" fmla="*/ 496217 w 697805"/>
                <a:gd name="connsiteY54" fmla="*/ 513962 h 1092943"/>
                <a:gd name="connsiteX55" fmla="*/ 412874 w 697805"/>
                <a:gd name="connsiteY55" fmla="*/ 504437 h 1092943"/>
                <a:gd name="connsiteX56" fmla="*/ 415255 w 697805"/>
                <a:gd name="connsiteY56" fmla="*/ 497293 h 1092943"/>
                <a:gd name="connsiteX57" fmla="*/ 443830 w 697805"/>
                <a:gd name="connsiteY57" fmla="*/ 497293 h 1092943"/>
                <a:gd name="connsiteX58" fmla="*/ 598611 w 697805"/>
                <a:gd name="connsiteY58" fmla="*/ 502055 h 1092943"/>
                <a:gd name="connsiteX59" fmla="*/ 636711 w 697805"/>
                <a:gd name="connsiteY59" fmla="*/ 492530 h 1092943"/>
                <a:gd name="connsiteX60" fmla="*/ 620042 w 697805"/>
                <a:gd name="connsiteY60" fmla="*/ 480624 h 1092943"/>
                <a:gd name="connsiteX61" fmla="*/ 634330 w 697805"/>
                <a:gd name="connsiteY61" fmla="*/ 454430 h 1092943"/>
                <a:gd name="connsiteX62" fmla="*/ 615280 w 697805"/>
                <a:gd name="connsiteY62" fmla="*/ 442524 h 1092943"/>
                <a:gd name="connsiteX63" fmla="*/ 653380 w 697805"/>
                <a:gd name="connsiteY63" fmla="*/ 416330 h 1092943"/>
                <a:gd name="connsiteX64" fmla="*/ 660524 w 697805"/>
                <a:gd name="connsiteY64" fmla="*/ 392518 h 1092943"/>
                <a:gd name="connsiteX65" fmla="*/ 686717 w 697805"/>
                <a:gd name="connsiteY65" fmla="*/ 373468 h 1092943"/>
                <a:gd name="connsiteX66" fmla="*/ 605755 w 697805"/>
                <a:gd name="connsiteY66" fmla="*/ 359180 h 1092943"/>
                <a:gd name="connsiteX67" fmla="*/ 467642 w 697805"/>
                <a:gd name="connsiteY67" fmla="*/ 361562 h 1092943"/>
                <a:gd name="connsiteX68" fmla="*/ 458117 w 697805"/>
                <a:gd name="connsiteY68" fmla="*/ 349655 h 1092943"/>
                <a:gd name="connsiteX69" fmla="*/ 462880 w 697805"/>
                <a:gd name="connsiteY69" fmla="*/ 325843 h 1092943"/>
                <a:gd name="connsiteX70" fmla="*/ 470024 w 697805"/>
                <a:gd name="connsiteY70" fmla="*/ 311555 h 1092943"/>
                <a:gd name="connsiteX71" fmla="*/ 472405 w 697805"/>
                <a:gd name="connsiteY71" fmla="*/ 302030 h 1092943"/>
                <a:gd name="connsiteX72" fmla="*/ 486692 w 697805"/>
                <a:gd name="connsiteY72" fmla="*/ 294887 h 1092943"/>
                <a:gd name="connsiteX73" fmla="*/ 553367 w 697805"/>
                <a:gd name="connsiteY73" fmla="*/ 287743 h 1092943"/>
                <a:gd name="connsiteX74" fmla="*/ 608136 w 697805"/>
                <a:gd name="connsiteY74" fmla="*/ 294887 h 1092943"/>
                <a:gd name="connsiteX75" fmla="*/ 627186 w 697805"/>
                <a:gd name="connsiteY75" fmla="*/ 271074 h 1092943"/>
                <a:gd name="connsiteX76" fmla="*/ 624805 w 697805"/>
                <a:gd name="connsiteY76" fmla="*/ 256787 h 1092943"/>
                <a:gd name="connsiteX77" fmla="*/ 608136 w 697805"/>
                <a:gd name="connsiteY77" fmla="*/ 256787 h 1092943"/>
                <a:gd name="connsiteX78" fmla="*/ 631949 w 697805"/>
                <a:gd name="connsiteY78" fmla="*/ 244880 h 1092943"/>
                <a:gd name="connsiteX79" fmla="*/ 650999 w 697805"/>
                <a:gd name="connsiteY79" fmla="*/ 232974 h 1092943"/>
                <a:gd name="connsiteX80" fmla="*/ 660524 w 697805"/>
                <a:gd name="connsiteY80" fmla="*/ 216305 h 1092943"/>
                <a:gd name="connsiteX81" fmla="*/ 653380 w 697805"/>
                <a:gd name="connsiteY81" fmla="*/ 197255 h 1092943"/>
                <a:gd name="connsiteX82" fmla="*/ 605755 w 697805"/>
                <a:gd name="connsiteY82" fmla="*/ 197255 h 1092943"/>
                <a:gd name="connsiteX83" fmla="*/ 503361 w 697805"/>
                <a:gd name="connsiteY83" fmla="*/ 190112 h 1092943"/>
                <a:gd name="connsiteX84" fmla="*/ 470024 w 697805"/>
                <a:gd name="connsiteY84" fmla="*/ 197255 h 1092943"/>
                <a:gd name="connsiteX85" fmla="*/ 450974 w 697805"/>
                <a:gd name="connsiteY85" fmla="*/ 197255 h 1092943"/>
                <a:gd name="connsiteX86" fmla="*/ 467642 w 697805"/>
                <a:gd name="connsiteY86" fmla="*/ 171062 h 1092943"/>
                <a:gd name="connsiteX87" fmla="*/ 479549 w 697805"/>
                <a:gd name="connsiteY87" fmla="*/ 154393 h 1092943"/>
                <a:gd name="connsiteX88" fmla="*/ 484311 w 697805"/>
                <a:gd name="connsiteY88" fmla="*/ 135343 h 1092943"/>
                <a:gd name="connsiteX89" fmla="*/ 477167 w 697805"/>
                <a:gd name="connsiteY89" fmla="*/ 94862 h 1092943"/>
                <a:gd name="connsiteX90" fmla="*/ 453355 w 697805"/>
                <a:gd name="connsiteY90" fmla="*/ 94862 h 1092943"/>
                <a:gd name="connsiteX91" fmla="*/ 434305 w 697805"/>
                <a:gd name="connsiteY91" fmla="*/ 68668 h 1092943"/>
                <a:gd name="connsiteX92" fmla="*/ 512886 w 697805"/>
                <a:gd name="connsiteY92" fmla="*/ 73431 h 1092943"/>
                <a:gd name="connsiteX93" fmla="*/ 565274 w 697805"/>
                <a:gd name="connsiteY93" fmla="*/ 71049 h 1092943"/>
                <a:gd name="connsiteX94" fmla="*/ 620042 w 697805"/>
                <a:gd name="connsiteY94" fmla="*/ 68668 h 1092943"/>
                <a:gd name="connsiteX95" fmla="*/ 648617 w 697805"/>
                <a:gd name="connsiteY95" fmla="*/ 54380 h 1092943"/>
                <a:gd name="connsiteX96" fmla="*/ 603374 w 697805"/>
                <a:gd name="connsiteY96" fmla="*/ 35330 h 1092943"/>
                <a:gd name="connsiteX97" fmla="*/ 534317 w 697805"/>
                <a:gd name="connsiteY97" fmla="*/ 32950 h 1092943"/>
                <a:gd name="connsiteX98" fmla="*/ 446212 w 697805"/>
                <a:gd name="connsiteY98" fmla="*/ 35330 h 1092943"/>
                <a:gd name="connsiteX99" fmla="*/ 434305 w 697805"/>
                <a:gd name="connsiteY99" fmla="*/ 40093 h 1092943"/>
                <a:gd name="connsiteX100" fmla="*/ 443830 w 697805"/>
                <a:gd name="connsiteY100" fmla="*/ 18662 h 1092943"/>
                <a:gd name="connsiteX101" fmla="*/ 496217 w 697805"/>
                <a:gd name="connsiteY101" fmla="*/ 6755 h 1092943"/>
                <a:gd name="connsiteX102" fmla="*/ 917 w 697805"/>
                <a:gd name="connsiteY102" fmla="*/ 1993 h 1092943"/>
                <a:gd name="connsiteX103" fmla="*/ 917 w 697805"/>
                <a:gd name="connsiteY103" fmla="*/ 1087843 h 1092943"/>
                <a:gd name="connsiteX0" fmla="*/ 917 w 697805"/>
                <a:gd name="connsiteY0" fmla="*/ 1087843 h 1092943"/>
                <a:gd name="connsiteX1" fmla="*/ 367630 w 697805"/>
                <a:gd name="connsiteY1" fmla="*/ 1092605 h 1092943"/>
                <a:gd name="connsiteX2" fmla="*/ 393824 w 697805"/>
                <a:gd name="connsiteY2" fmla="*/ 1073555 h 1092943"/>
                <a:gd name="connsiteX3" fmla="*/ 384299 w 697805"/>
                <a:gd name="connsiteY3" fmla="*/ 1052124 h 1092943"/>
                <a:gd name="connsiteX4" fmla="*/ 370011 w 697805"/>
                <a:gd name="connsiteY4" fmla="*/ 1042599 h 1092943"/>
                <a:gd name="connsiteX5" fmla="*/ 377155 w 697805"/>
                <a:gd name="connsiteY5" fmla="*/ 1033074 h 1092943"/>
                <a:gd name="connsiteX6" fmla="*/ 655761 w 697805"/>
                <a:gd name="connsiteY6" fmla="*/ 1044980 h 1092943"/>
                <a:gd name="connsiteX7" fmla="*/ 681955 w 697805"/>
                <a:gd name="connsiteY7" fmla="*/ 1037837 h 1092943"/>
                <a:gd name="connsiteX8" fmla="*/ 674811 w 697805"/>
                <a:gd name="connsiteY8" fmla="*/ 1028312 h 1092943"/>
                <a:gd name="connsiteX9" fmla="*/ 410492 w 697805"/>
                <a:gd name="connsiteY9" fmla="*/ 1018787 h 1092943"/>
                <a:gd name="connsiteX10" fmla="*/ 403349 w 697805"/>
                <a:gd name="connsiteY10" fmla="*/ 1011643 h 1092943"/>
                <a:gd name="connsiteX11" fmla="*/ 422399 w 697805"/>
                <a:gd name="connsiteY11" fmla="*/ 999737 h 1092943"/>
                <a:gd name="connsiteX12" fmla="*/ 422399 w 697805"/>
                <a:gd name="connsiteY12" fmla="*/ 983068 h 1092943"/>
                <a:gd name="connsiteX13" fmla="*/ 412874 w 697805"/>
                <a:gd name="connsiteY13" fmla="*/ 968780 h 1092943"/>
                <a:gd name="connsiteX14" fmla="*/ 436686 w 697805"/>
                <a:gd name="connsiteY14" fmla="*/ 954493 h 1092943"/>
                <a:gd name="connsiteX15" fmla="*/ 624805 w 697805"/>
                <a:gd name="connsiteY15" fmla="*/ 964018 h 1092943"/>
                <a:gd name="connsiteX16" fmla="*/ 620042 w 697805"/>
                <a:gd name="connsiteY16" fmla="*/ 947349 h 1092943"/>
                <a:gd name="connsiteX17" fmla="*/ 598611 w 697805"/>
                <a:gd name="connsiteY17" fmla="*/ 933062 h 1092943"/>
                <a:gd name="connsiteX18" fmla="*/ 436686 w 697805"/>
                <a:gd name="connsiteY18" fmla="*/ 933062 h 1092943"/>
                <a:gd name="connsiteX19" fmla="*/ 417636 w 697805"/>
                <a:gd name="connsiteY19" fmla="*/ 933062 h 1092943"/>
                <a:gd name="connsiteX20" fmla="*/ 400967 w 697805"/>
                <a:gd name="connsiteY20" fmla="*/ 916393 h 1092943"/>
                <a:gd name="connsiteX21" fmla="*/ 415255 w 697805"/>
                <a:gd name="connsiteY21" fmla="*/ 902105 h 1092943"/>
                <a:gd name="connsiteX22" fmla="*/ 600992 w 697805"/>
                <a:gd name="connsiteY22" fmla="*/ 911630 h 1092943"/>
                <a:gd name="connsiteX23" fmla="*/ 624805 w 697805"/>
                <a:gd name="connsiteY23" fmla="*/ 897343 h 1092943"/>
                <a:gd name="connsiteX24" fmla="*/ 615280 w 697805"/>
                <a:gd name="connsiteY24" fmla="*/ 885437 h 1092943"/>
                <a:gd name="connsiteX25" fmla="*/ 415255 w 697805"/>
                <a:gd name="connsiteY25" fmla="*/ 883055 h 1092943"/>
                <a:gd name="connsiteX26" fmla="*/ 415255 w 697805"/>
                <a:gd name="connsiteY26" fmla="*/ 861624 h 1092943"/>
                <a:gd name="connsiteX27" fmla="*/ 417636 w 697805"/>
                <a:gd name="connsiteY27" fmla="*/ 844955 h 1092943"/>
                <a:gd name="connsiteX28" fmla="*/ 417636 w 697805"/>
                <a:gd name="connsiteY28" fmla="*/ 830668 h 1092943"/>
                <a:gd name="connsiteX29" fmla="*/ 403348 w 697805"/>
                <a:gd name="connsiteY29" fmla="*/ 823524 h 1092943"/>
                <a:gd name="connsiteX30" fmla="*/ 436686 w 697805"/>
                <a:gd name="connsiteY30" fmla="*/ 804474 h 1092943"/>
                <a:gd name="connsiteX31" fmla="*/ 393824 w 697805"/>
                <a:gd name="connsiteY31" fmla="*/ 787805 h 1092943"/>
                <a:gd name="connsiteX32" fmla="*/ 367630 w 697805"/>
                <a:gd name="connsiteY32" fmla="*/ 763993 h 1092943"/>
                <a:gd name="connsiteX33" fmla="*/ 429542 w 697805"/>
                <a:gd name="connsiteY33" fmla="*/ 756849 h 1092943"/>
                <a:gd name="connsiteX34" fmla="*/ 641474 w 697805"/>
                <a:gd name="connsiteY34" fmla="*/ 763993 h 1092943"/>
                <a:gd name="connsiteX35" fmla="*/ 641474 w 697805"/>
                <a:gd name="connsiteY35" fmla="*/ 747324 h 1092943"/>
                <a:gd name="connsiteX36" fmla="*/ 612899 w 697805"/>
                <a:gd name="connsiteY36" fmla="*/ 725893 h 1092943"/>
                <a:gd name="connsiteX37" fmla="*/ 558130 w 697805"/>
                <a:gd name="connsiteY37" fmla="*/ 718749 h 1092943"/>
                <a:gd name="connsiteX38" fmla="*/ 503361 w 697805"/>
                <a:gd name="connsiteY38" fmla="*/ 711605 h 1092943"/>
                <a:gd name="connsiteX39" fmla="*/ 443830 w 697805"/>
                <a:gd name="connsiteY39" fmla="*/ 711605 h 1092943"/>
                <a:gd name="connsiteX40" fmla="*/ 429542 w 697805"/>
                <a:gd name="connsiteY40" fmla="*/ 713987 h 1092943"/>
                <a:gd name="connsiteX41" fmla="*/ 415255 w 697805"/>
                <a:gd name="connsiteY41" fmla="*/ 713987 h 1092943"/>
                <a:gd name="connsiteX42" fmla="*/ 408111 w 697805"/>
                <a:gd name="connsiteY42" fmla="*/ 690174 h 1092943"/>
                <a:gd name="connsiteX43" fmla="*/ 420017 w 697805"/>
                <a:gd name="connsiteY43" fmla="*/ 675887 h 1092943"/>
                <a:gd name="connsiteX44" fmla="*/ 436686 w 697805"/>
                <a:gd name="connsiteY44" fmla="*/ 671124 h 1092943"/>
                <a:gd name="connsiteX45" fmla="*/ 446211 w 697805"/>
                <a:gd name="connsiteY45" fmla="*/ 647312 h 1092943"/>
                <a:gd name="connsiteX46" fmla="*/ 417636 w 697805"/>
                <a:gd name="connsiteY46" fmla="*/ 635405 h 1092943"/>
                <a:gd name="connsiteX47" fmla="*/ 408111 w 697805"/>
                <a:gd name="connsiteY47" fmla="*/ 637787 h 1092943"/>
                <a:gd name="connsiteX48" fmla="*/ 398586 w 697805"/>
                <a:gd name="connsiteY48" fmla="*/ 625880 h 1092943"/>
                <a:gd name="connsiteX49" fmla="*/ 393824 w 697805"/>
                <a:gd name="connsiteY49" fmla="*/ 568730 h 1092943"/>
                <a:gd name="connsiteX50" fmla="*/ 403349 w 697805"/>
                <a:gd name="connsiteY50" fmla="*/ 542537 h 1092943"/>
                <a:gd name="connsiteX51" fmla="*/ 415255 w 697805"/>
                <a:gd name="connsiteY51" fmla="*/ 533012 h 1092943"/>
                <a:gd name="connsiteX52" fmla="*/ 460499 w 697805"/>
                <a:gd name="connsiteY52" fmla="*/ 535393 h 1092943"/>
                <a:gd name="connsiteX53" fmla="*/ 486692 w 697805"/>
                <a:gd name="connsiteY53" fmla="*/ 535393 h 1092943"/>
                <a:gd name="connsiteX54" fmla="*/ 496217 w 697805"/>
                <a:gd name="connsiteY54" fmla="*/ 513962 h 1092943"/>
                <a:gd name="connsiteX55" fmla="*/ 412874 w 697805"/>
                <a:gd name="connsiteY55" fmla="*/ 504437 h 1092943"/>
                <a:gd name="connsiteX56" fmla="*/ 415255 w 697805"/>
                <a:gd name="connsiteY56" fmla="*/ 497293 h 1092943"/>
                <a:gd name="connsiteX57" fmla="*/ 443830 w 697805"/>
                <a:gd name="connsiteY57" fmla="*/ 497293 h 1092943"/>
                <a:gd name="connsiteX58" fmla="*/ 598611 w 697805"/>
                <a:gd name="connsiteY58" fmla="*/ 502055 h 1092943"/>
                <a:gd name="connsiteX59" fmla="*/ 636711 w 697805"/>
                <a:gd name="connsiteY59" fmla="*/ 492530 h 1092943"/>
                <a:gd name="connsiteX60" fmla="*/ 620042 w 697805"/>
                <a:gd name="connsiteY60" fmla="*/ 480624 h 1092943"/>
                <a:gd name="connsiteX61" fmla="*/ 634330 w 697805"/>
                <a:gd name="connsiteY61" fmla="*/ 454430 h 1092943"/>
                <a:gd name="connsiteX62" fmla="*/ 615280 w 697805"/>
                <a:gd name="connsiteY62" fmla="*/ 442524 h 1092943"/>
                <a:gd name="connsiteX63" fmla="*/ 653380 w 697805"/>
                <a:gd name="connsiteY63" fmla="*/ 416330 h 1092943"/>
                <a:gd name="connsiteX64" fmla="*/ 660524 w 697805"/>
                <a:gd name="connsiteY64" fmla="*/ 392518 h 1092943"/>
                <a:gd name="connsiteX65" fmla="*/ 686717 w 697805"/>
                <a:gd name="connsiteY65" fmla="*/ 373468 h 1092943"/>
                <a:gd name="connsiteX66" fmla="*/ 605755 w 697805"/>
                <a:gd name="connsiteY66" fmla="*/ 359180 h 1092943"/>
                <a:gd name="connsiteX67" fmla="*/ 467642 w 697805"/>
                <a:gd name="connsiteY67" fmla="*/ 361562 h 1092943"/>
                <a:gd name="connsiteX68" fmla="*/ 458117 w 697805"/>
                <a:gd name="connsiteY68" fmla="*/ 349655 h 1092943"/>
                <a:gd name="connsiteX69" fmla="*/ 462880 w 697805"/>
                <a:gd name="connsiteY69" fmla="*/ 325843 h 1092943"/>
                <a:gd name="connsiteX70" fmla="*/ 470024 w 697805"/>
                <a:gd name="connsiteY70" fmla="*/ 311555 h 1092943"/>
                <a:gd name="connsiteX71" fmla="*/ 472405 w 697805"/>
                <a:gd name="connsiteY71" fmla="*/ 302030 h 1092943"/>
                <a:gd name="connsiteX72" fmla="*/ 486692 w 697805"/>
                <a:gd name="connsiteY72" fmla="*/ 294887 h 1092943"/>
                <a:gd name="connsiteX73" fmla="*/ 553367 w 697805"/>
                <a:gd name="connsiteY73" fmla="*/ 287743 h 1092943"/>
                <a:gd name="connsiteX74" fmla="*/ 608136 w 697805"/>
                <a:gd name="connsiteY74" fmla="*/ 294887 h 1092943"/>
                <a:gd name="connsiteX75" fmla="*/ 627186 w 697805"/>
                <a:gd name="connsiteY75" fmla="*/ 271074 h 1092943"/>
                <a:gd name="connsiteX76" fmla="*/ 624805 w 697805"/>
                <a:gd name="connsiteY76" fmla="*/ 256787 h 1092943"/>
                <a:gd name="connsiteX77" fmla="*/ 608136 w 697805"/>
                <a:gd name="connsiteY77" fmla="*/ 256787 h 1092943"/>
                <a:gd name="connsiteX78" fmla="*/ 631949 w 697805"/>
                <a:gd name="connsiteY78" fmla="*/ 244880 h 1092943"/>
                <a:gd name="connsiteX79" fmla="*/ 650999 w 697805"/>
                <a:gd name="connsiteY79" fmla="*/ 232974 h 1092943"/>
                <a:gd name="connsiteX80" fmla="*/ 660524 w 697805"/>
                <a:gd name="connsiteY80" fmla="*/ 216305 h 1092943"/>
                <a:gd name="connsiteX81" fmla="*/ 653380 w 697805"/>
                <a:gd name="connsiteY81" fmla="*/ 197255 h 1092943"/>
                <a:gd name="connsiteX82" fmla="*/ 605755 w 697805"/>
                <a:gd name="connsiteY82" fmla="*/ 197255 h 1092943"/>
                <a:gd name="connsiteX83" fmla="*/ 503361 w 697805"/>
                <a:gd name="connsiteY83" fmla="*/ 190112 h 1092943"/>
                <a:gd name="connsiteX84" fmla="*/ 470024 w 697805"/>
                <a:gd name="connsiteY84" fmla="*/ 197255 h 1092943"/>
                <a:gd name="connsiteX85" fmla="*/ 450974 w 697805"/>
                <a:gd name="connsiteY85" fmla="*/ 197255 h 1092943"/>
                <a:gd name="connsiteX86" fmla="*/ 467642 w 697805"/>
                <a:gd name="connsiteY86" fmla="*/ 171062 h 1092943"/>
                <a:gd name="connsiteX87" fmla="*/ 479549 w 697805"/>
                <a:gd name="connsiteY87" fmla="*/ 154393 h 1092943"/>
                <a:gd name="connsiteX88" fmla="*/ 484311 w 697805"/>
                <a:gd name="connsiteY88" fmla="*/ 135343 h 1092943"/>
                <a:gd name="connsiteX89" fmla="*/ 477167 w 697805"/>
                <a:gd name="connsiteY89" fmla="*/ 94862 h 1092943"/>
                <a:gd name="connsiteX90" fmla="*/ 453355 w 697805"/>
                <a:gd name="connsiteY90" fmla="*/ 94862 h 1092943"/>
                <a:gd name="connsiteX91" fmla="*/ 434305 w 697805"/>
                <a:gd name="connsiteY91" fmla="*/ 68668 h 1092943"/>
                <a:gd name="connsiteX92" fmla="*/ 512886 w 697805"/>
                <a:gd name="connsiteY92" fmla="*/ 73431 h 1092943"/>
                <a:gd name="connsiteX93" fmla="*/ 565274 w 697805"/>
                <a:gd name="connsiteY93" fmla="*/ 71049 h 1092943"/>
                <a:gd name="connsiteX94" fmla="*/ 620042 w 697805"/>
                <a:gd name="connsiteY94" fmla="*/ 68668 h 1092943"/>
                <a:gd name="connsiteX95" fmla="*/ 648617 w 697805"/>
                <a:gd name="connsiteY95" fmla="*/ 54380 h 1092943"/>
                <a:gd name="connsiteX96" fmla="*/ 603374 w 697805"/>
                <a:gd name="connsiteY96" fmla="*/ 35330 h 1092943"/>
                <a:gd name="connsiteX97" fmla="*/ 534317 w 697805"/>
                <a:gd name="connsiteY97" fmla="*/ 32950 h 1092943"/>
                <a:gd name="connsiteX98" fmla="*/ 446212 w 697805"/>
                <a:gd name="connsiteY98" fmla="*/ 35330 h 1092943"/>
                <a:gd name="connsiteX99" fmla="*/ 434305 w 697805"/>
                <a:gd name="connsiteY99" fmla="*/ 40093 h 1092943"/>
                <a:gd name="connsiteX100" fmla="*/ 443830 w 697805"/>
                <a:gd name="connsiteY100" fmla="*/ 18662 h 1092943"/>
                <a:gd name="connsiteX101" fmla="*/ 496217 w 697805"/>
                <a:gd name="connsiteY101" fmla="*/ 6755 h 1092943"/>
                <a:gd name="connsiteX102" fmla="*/ 917 w 697805"/>
                <a:gd name="connsiteY102" fmla="*/ 1993 h 1092943"/>
                <a:gd name="connsiteX103" fmla="*/ 917 w 697805"/>
                <a:gd name="connsiteY103" fmla="*/ 1087843 h 1092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697805" h="1092943">
                  <a:moveTo>
                    <a:pt x="917" y="1087843"/>
                  </a:moveTo>
                  <a:cubicBezTo>
                    <a:pt x="-2258" y="1083874"/>
                    <a:pt x="302146" y="1094986"/>
                    <a:pt x="367630" y="1092605"/>
                  </a:cubicBezTo>
                  <a:cubicBezTo>
                    <a:pt x="433115" y="1090224"/>
                    <a:pt x="391046" y="1080302"/>
                    <a:pt x="393824" y="1073555"/>
                  </a:cubicBezTo>
                  <a:cubicBezTo>
                    <a:pt x="396602" y="1066808"/>
                    <a:pt x="388268" y="1057283"/>
                    <a:pt x="384299" y="1052124"/>
                  </a:cubicBezTo>
                  <a:cubicBezTo>
                    <a:pt x="380330" y="1046965"/>
                    <a:pt x="371202" y="1045774"/>
                    <a:pt x="370011" y="1042599"/>
                  </a:cubicBezTo>
                  <a:cubicBezTo>
                    <a:pt x="368820" y="1039424"/>
                    <a:pt x="329530" y="1032677"/>
                    <a:pt x="377155" y="1033074"/>
                  </a:cubicBezTo>
                  <a:cubicBezTo>
                    <a:pt x="424780" y="1033471"/>
                    <a:pt x="604961" y="1044186"/>
                    <a:pt x="655761" y="1044980"/>
                  </a:cubicBezTo>
                  <a:cubicBezTo>
                    <a:pt x="706561" y="1045774"/>
                    <a:pt x="678780" y="1040615"/>
                    <a:pt x="681955" y="1037837"/>
                  </a:cubicBezTo>
                  <a:cubicBezTo>
                    <a:pt x="685130" y="1035059"/>
                    <a:pt x="720055" y="1031487"/>
                    <a:pt x="674811" y="1028312"/>
                  </a:cubicBezTo>
                  <a:cubicBezTo>
                    <a:pt x="629567" y="1025137"/>
                    <a:pt x="455736" y="1021565"/>
                    <a:pt x="410492" y="1018787"/>
                  </a:cubicBezTo>
                  <a:cubicBezTo>
                    <a:pt x="365248" y="1016009"/>
                    <a:pt x="401365" y="1014818"/>
                    <a:pt x="403349" y="1011643"/>
                  </a:cubicBezTo>
                  <a:cubicBezTo>
                    <a:pt x="405333" y="1008468"/>
                    <a:pt x="419224" y="1004499"/>
                    <a:pt x="422399" y="999737"/>
                  </a:cubicBezTo>
                  <a:cubicBezTo>
                    <a:pt x="425574" y="994975"/>
                    <a:pt x="423986" y="988227"/>
                    <a:pt x="422399" y="983068"/>
                  </a:cubicBezTo>
                  <a:cubicBezTo>
                    <a:pt x="420812" y="977909"/>
                    <a:pt x="410493" y="973542"/>
                    <a:pt x="412874" y="968780"/>
                  </a:cubicBezTo>
                  <a:cubicBezTo>
                    <a:pt x="415255" y="964018"/>
                    <a:pt x="401364" y="955287"/>
                    <a:pt x="436686" y="954493"/>
                  </a:cubicBezTo>
                  <a:cubicBezTo>
                    <a:pt x="472008" y="953699"/>
                    <a:pt x="594246" y="965209"/>
                    <a:pt x="624805" y="964018"/>
                  </a:cubicBezTo>
                  <a:cubicBezTo>
                    <a:pt x="655364" y="962827"/>
                    <a:pt x="624408" y="952508"/>
                    <a:pt x="620042" y="947349"/>
                  </a:cubicBezTo>
                  <a:cubicBezTo>
                    <a:pt x="615676" y="942190"/>
                    <a:pt x="629170" y="935443"/>
                    <a:pt x="598611" y="933062"/>
                  </a:cubicBezTo>
                  <a:cubicBezTo>
                    <a:pt x="568052" y="930681"/>
                    <a:pt x="436686" y="933062"/>
                    <a:pt x="436686" y="933062"/>
                  </a:cubicBezTo>
                  <a:cubicBezTo>
                    <a:pt x="406524" y="933062"/>
                    <a:pt x="423589" y="935840"/>
                    <a:pt x="417636" y="933062"/>
                  </a:cubicBezTo>
                  <a:cubicBezTo>
                    <a:pt x="411683" y="930284"/>
                    <a:pt x="401364" y="921552"/>
                    <a:pt x="400967" y="916393"/>
                  </a:cubicBezTo>
                  <a:cubicBezTo>
                    <a:pt x="400570" y="911234"/>
                    <a:pt x="381918" y="902899"/>
                    <a:pt x="415255" y="902105"/>
                  </a:cubicBezTo>
                  <a:cubicBezTo>
                    <a:pt x="448592" y="901311"/>
                    <a:pt x="566067" y="912424"/>
                    <a:pt x="600992" y="911630"/>
                  </a:cubicBezTo>
                  <a:cubicBezTo>
                    <a:pt x="635917" y="910836"/>
                    <a:pt x="622424" y="901708"/>
                    <a:pt x="624805" y="897343"/>
                  </a:cubicBezTo>
                  <a:cubicBezTo>
                    <a:pt x="627186" y="892978"/>
                    <a:pt x="650205" y="887818"/>
                    <a:pt x="615280" y="885437"/>
                  </a:cubicBezTo>
                  <a:cubicBezTo>
                    <a:pt x="580355" y="883056"/>
                    <a:pt x="448592" y="887024"/>
                    <a:pt x="415255" y="883055"/>
                  </a:cubicBezTo>
                  <a:cubicBezTo>
                    <a:pt x="381918" y="879086"/>
                    <a:pt x="414858" y="867974"/>
                    <a:pt x="415255" y="861624"/>
                  </a:cubicBezTo>
                  <a:cubicBezTo>
                    <a:pt x="415652" y="855274"/>
                    <a:pt x="417239" y="850114"/>
                    <a:pt x="417636" y="844955"/>
                  </a:cubicBezTo>
                  <a:cubicBezTo>
                    <a:pt x="418033" y="839796"/>
                    <a:pt x="420017" y="834240"/>
                    <a:pt x="417636" y="830668"/>
                  </a:cubicBezTo>
                  <a:cubicBezTo>
                    <a:pt x="415255" y="827096"/>
                    <a:pt x="400173" y="827890"/>
                    <a:pt x="403348" y="823524"/>
                  </a:cubicBezTo>
                  <a:cubicBezTo>
                    <a:pt x="406523" y="819158"/>
                    <a:pt x="438273" y="810427"/>
                    <a:pt x="436686" y="804474"/>
                  </a:cubicBezTo>
                  <a:cubicBezTo>
                    <a:pt x="435099" y="798521"/>
                    <a:pt x="405333" y="794552"/>
                    <a:pt x="393824" y="787805"/>
                  </a:cubicBezTo>
                  <a:cubicBezTo>
                    <a:pt x="382315" y="781058"/>
                    <a:pt x="361677" y="769152"/>
                    <a:pt x="367630" y="763993"/>
                  </a:cubicBezTo>
                  <a:cubicBezTo>
                    <a:pt x="373583" y="758834"/>
                    <a:pt x="383901" y="756849"/>
                    <a:pt x="429542" y="756849"/>
                  </a:cubicBezTo>
                  <a:cubicBezTo>
                    <a:pt x="475183" y="756849"/>
                    <a:pt x="606152" y="765581"/>
                    <a:pt x="641474" y="763993"/>
                  </a:cubicBezTo>
                  <a:cubicBezTo>
                    <a:pt x="676796" y="762405"/>
                    <a:pt x="646236" y="753674"/>
                    <a:pt x="641474" y="747324"/>
                  </a:cubicBezTo>
                  <a:cubicBezTo>
                    <a:pt x="636712" y="740974"/>
                    <a:pt x="626790" y="730655"/>
                    <a:pt x="612899" y="725893"/>
                  </a:cubicBezTo>
                  <a:cubicBezTo>
                    <a:pt x="599008" y="721130"/>
                    <a:pt x="558130" y="718749"/>
                    <a:pt x="558130" y="718749"/>
                  </a:cubicBezTo>
                  <a:cubicBezTo>
                    <a:pt x="539874" y="716368"/>
                    <a:pt x="522411" y="712796"/>
                    <a:pt x="503361" y="711605"/>
                  </a:cubicBezTo>
                  <a:cubicBezTo>
                    <a:pt x="484311" y="710414"/>
                    <a:pt x="456133" y="711208"/>
                    <a:pt x="443830" y="711605"/>
                  </a:cubicBezTo>
                  <a:cubicBezTo>
                    <a:pt x="431527" y="712002"/>
                    <a:pt x="434304" y="713590"/>
                    <a:pt x="429542" y="713987"/>
                  </a:cubicBezTo>
                  <a:cubicBezTo>
                    <a:pt x="424780" y="714384"/>
                    <a:pt x="418827" y="717956"/>
                    <a:pt x="415255" y="713987"/>
                  </a:cubicBezTo>
                  <a:cubicBezTo>
                    <a:pt x="411683" y="710018"/>
                    <a:pt x="407317" y="696524"/>
                    <a:pt x="408111" y="690174"/>
                  </a:cubicBezTo>
                  <a:cubicBezTo>
                    <a:pt x="408905" y="683824"/>
                    <a:pt x="415255" y="679062"/>
                    <a:pt x="420017" y="675887"/>
                  </a:cubicBezTo>
                  <a:cubicBezTo>
                    <a:pt x="424779" y="672712"/>
                    <a:pt x="432320" y="675886"/>
                    <a:pt x="436686" y="671124"/>
                  </a:cubicBezTo>
                  <a:cubicBezTo>
                    <a:pt x="441052" y="666362"/>
                    <a:pt x="449386" y="653265"/>
                    <a:pt x="446211" y="647312"/>
                  </a:cubicBezTo>
                  <a:cubicBezTo>
                    <a:pt x="443036" y="641359"/>
                    <a:pt x="423986" y="636992"/>
                    <a:pt x="417636" y="635405"/>
                  </a:cubicBezTo>
                  <a:cubicBezTo>
                    <a:pt x="411286" y="633817"/>
                    <a:pt x="411286" y="639374"/>
                    <a:pt x="408111" y="637787"/>
                  </a:cubicBezTo>
                  <a:cubicBezTo>
                    <a:pt x="404936" y="636200"/>
                    <a:pt x="400967" y="637389"/>
                    <a:pt x="398586" y="625880"/>
                  </a:cubicBezTo>
                  <a:cubicBezTo>
                    <a:pt x="396205" y="614371"/>
                    <a:pt x="393030" y="582620"/>
                    <a:pt x="393824" y="568730"/>
                  </a:cubicBezTo>
                  <a:cubicBezTo>
                    <a:pt x="394618" y="554840"/>
                    <a:pt x="399777" y="548490"/>
                    <a:pt x="403349" y="542537"/>
                  </a:cubicBezTo>
                  <a:cubicBezTo>
                    <a:pt x="406921" y="536584"/>
                    <a:pt x="405730" y="534203"/>
                    <a:pt x="415255" y="533012"/>
                  </a:cubicBezTo>
                  <a:cubicBezTo>
                    <a:pt x="424780" y="531821"/>
                    <a:pt x="448593" y="534996"/>
                    <a:pt x="460499" y="535393"/>
                  </a:cubicBezTo>
                  <a:cubicBezTo>
                    <a:pt x="472405" y="535790"/>
                    <a:pt x="480739" y="538965"/>
                    <a:pt x="486692" y="535393"/>
                  </a:cubicBezTo>
                  <a:cubicBezTo>
                    <a:pt x="492645" y="531821"/>
                    <a:pt x="508520" y="519121"/>
                    <a:pt x="496217" y="513962"/>
                  </a:cubicBezTo>
                  <a:cubicBezTo>
                    <a:pt x="483914" y="508803"/>
                    <a:pt x="426368" y="507215"/>
                    <a:pt x="412874" y="504437"/>
                  </a:cubicBezTo>
                  <a:cubicBezTo>
                    <a:pt x="399380" y="501659"/>
                    <a:pt x="410096" y="498484"/>
                    <a:pt x="415255" y="497293"/>
                  </a:cubicBezTo>
                  <a:cubicBezTo>
                    <a:pt x="420414" y="496102"/>
                    <a:pt x="443830" y="497293"/>
                    <a:pt x="443830" y="497293"/>
                  </a:cubicBezTo>
                  <a:cubicBezTo>
                    <a:pt x="474389" y="498087"/>
                    <a:pt x="566464" y="502849"/>
                    <a:pt x="598611" y="502055"/>
                  </a:cubicBezTo>
                  <a:cubicBezTo>
                    <a:pt x="630758" y="501261"/>
                    <a:pt x="633139" y="496102"/>
                    <a:pt x="636711" y="492530"/>
                  </a:cubicBezTo>
                  <a:cubicBezTo>
                    <a:pt x="640283" y="488958"/>
                    <a:pt x="620439" y="486974"/>
                    <a:pt x="620042" y="480624"/>
                  </a:cubicBezTo>
                  <a:cubicBezTo>
                    <a:pt x="619645" y="474274"/>
                    <a:pt x="635124" y="460780"/>
                    <a:pt x="634330" y="454430"/>
                  </a:cubicBezTo>
                  <a:cubicBezTo>
                    <a:pt x="633536" y="448080"/>
                    <a:pt x="612105" y="448874"/>
                    <a:pt x="615280" y="442524"/>
                  </a:cubicBezTo>
                  <a:cubicBezTo>
                    <a:pt x="618455" y="436174"/>
                    <a:pt x="645839" y="424664"/>
                    <a:pt x="653380" y="416330"/>
                  </a:cubicBezTo>
                  <a:cubicBezTo>
                    <a:pt x="660921" y="407996"/>
                    <a:pt x="654968" y="399662"/>
                    <a:pt x="660524" y="392518"/>
                  </a:cubicBezTo>
                  <a:cubicBezTo>
                    <a:pt x="666080" y="385374"/>
                    <a:pt x="695845" y="379024"/>
                    <a:pt x="686717" y="373468"/>
                  </a:cubicBezTo>
                  <a:cubicBezTo>
                    <a:pt x="677589" y="367912"/>
                    <a:pt x="642267" y="361164"/>
                    <a:pt x="605755" y="359180"/>
                  </a:cubicBezTo>
                  <a:cubicBezTo>
                    <a:pt x="569243" y="357196"/>
                    <a:pt x="492248" y="363149"/>
                    <a:pt x="467642" y="361562"/>
                  </a:cubicBezTo>
                  <a:cubicBezTo>
                    <a:pt x="443036" y="359975"/>
                    <a:pt x="458911" y="355608"/>
                    <a:pt x="458117" y="349655"/>
                  </a:cubicBezTo>
                  <a:cubicBezTo>
                    <a:pt x="457323" y="343702"/>
                    <a:pt x="460896" y="332193"/>
                    <a:pt x="462880" y="325843"/>
                  </a:cubicBezTo>
                  <a:cubicBezTo>
                    <a:pt x="464865" y="319493"/>
                    <a:pt x="468437" y="315524"/>
                    <a:pt x="470024" y="311555"/>
                  </a:cubicBezTo>
                  <a:cubicBezTo>
                    <a:pt x="471612" y="307586"/>
                    <a:pt x="469627" y="304808"/>
                    <a:pt x="472405" y="302030"/>
                  </a:cubicBezTo>
                  <a:cubicBezTo>
                    <a:pt x="475183" y="299252"/>
                    <a:pt x="473198" y="297268"/>
                    <a:pt x="486692" y="294887"/>
                  </a:cubicBezTo>
                  <a:cubicBezTo>
                    <a:pt x="500186" y="292506"/>
                    <a:pt x="533126" y="287743"/>
                    <a:pt x="553367" y="287743"/>
                  </a:cubicBezTo>
                  <a:cubicBezTo>
                    <a:pt x="573608" y="287743"/>
                    <a:pt x="595833" y="297665"/>
                    <a:pt x="608136" y="294887"/>
                  </a:cubicBezTo>
                  <a:cubicBezTo>
                    <a:pt x="620439" y="292109"/>
                    <a:pt x="624408" y="277424"/>
                    <a:pt x="627186" y="271074"/>
                  </a:cubicBezTo>
                  <a:cubicBezTo>
                    <a:pt x="629964" y="264724"/>
                    <a:pt x="627980" y="259168"/>
                    <a:pt x="624805" y="256787"/>
                  </a:cubicBezTo>
                  <a:cubicBezTo>
                    <a:pt x="621630" y="254406"/>
                    <a:pt x="606945" y="258771"/>
                    <a:pt x="608136" y="256787"/>
                  </a:cubicBezTo>
                  <a:cubicBezTo>
                    <a:pt x="609327" y="254803"/>
                    <a:pt x="624805" y="248849"/>
                    <a:pt x="631949" y="244880"/>
                  </a:cubicBezTo>
                  <a:cubicBezTo>
                    <a:pt x="639093" y="240911"/>
                    <a:pt x="646237" y="237736"/>
                    <a:pt x="650999" y="232974"/>
                  </a:cubicBezTo>
                  <a:cubicBezTo>
                    <a:pt x="655761" y="228212"/>
                    <a:pt x="660127" y="222258"/>
                    <a:pt x="660524" y="216305"/>
                  </a:cubicBezTo>
                  <a:cubicBezTo>
                    <a:pt x="660921" y="210352"/>
                    <a:pt x="662508" y="200430"/>
                    <a:pt x="653380" y="197255"/>
                  </a:cubicBezTo>
                  <a:cubicBezTo>
                    <a:pt x="644252" y="194080"/>
                    <a:pt x="630758" y="198445"/>
                    <a:pt x="605755" y="197255"/>
                  </a:cubicBezTo>
                  <a:cubicBezTo>
                    <a:pt x="580752" y="196065"/>
                    <a:pt x="525983" y="190112"/>
                    <a:pt x="503361" y="190112"/>
                  </a:cubicBezTo>
                  <a:cubicBezTo>
                    <a:pt x="480739" y="190112"/>
                    <a:pt x="478755" y="196065"/>
                    <a:pt x="470024" y="197255"/>
                  </a:cubicBezTo>
                  <a:cubicBezTo>
                    <a:pt x="461293" y="198445"/>
                    <a:pt x="451371" y="201620"/>
                    <a:pt x="450974" y="197255"/>
                  </a:cubicBezTo>
                  <a:cubicBezTo>
                    <a:pt x="450577" y="192890"/>
                    <a:pt x="462880" y="178206"/>
                    <a:pt x="467642" y="171062"/>
                  </a:cubicBezTo>
                  <a:cubicBezTo>
                    <a:pt x="472404" y="163918"/>
                    <a:pt x="476771" y="160346"/>
                    <a:pt x="479549" y="154393"/>
                  </a:cubicBezTo>
                  <a:cubicBezTo>
                    <a:pt x="482327" y="148440"/>
                    <a:pt x="484708" y="145265"/>
                    <a:pt x="484311" y="135343"/>
                  </a:cubicBezTo>
                  <a:cubicBezTo>
                    <a:pt x="483914" y="125421"/>
                    <a:pt x="482326" y="101609"/>
                    <a:pt x="477167" y="94862"/>
                  </a:cubicBezTo>
                  <a:cubicBezTo>
                    <a:pt x="472008" y="88115"/>
                    <a:pt x="460499" y="99228"/>
                    <a:pt x="453355" y="94862"/>
                  </a:cubicBezTo>
                  <a:cubicBezTo>
                    <a:pt x="446211" y="90496"/>
                    <a:pt x="424383" y="72240"/>
                    <a:pt x="434305" y="68668"/>
                  </a:cubicBezTo>
                  <a:cubicBezTo>
                    <a:pt x="444227" y="65096"/>
                    <a:pt x="491058" y="73034"/>
                    <a:pt x="512886" y="73431"/>
                  </a:cubicBezTo>
                  <a:cubicBezTo>
                    <a:pt x="534714" y="73828"/>
                    <a:pt x="547415" y="71843"/>
                    <a:pt x="565274" y="71049"/>
                  </a:cubicBezTo>
                  <a:cubicBezTo>
                    <a:pt x="583133" y="70255"/>
                    <a:pt x="606152" y="71446"/>
                    <a:pt x="620042" y="68668"/>
                  </a:cubicBezTo>
                  <a:cubicBezTo>
                    <a:pt x="633933" y="65890"/>
                    <a:pt x="651395" y="59936"/>
                    <a:pt x="648617" y="54380"/>
                  </a:cubicBezTo>
                  <a:cubicBezTo>
                    <a:pt x="645839" y="48824"/>
                    <a:pt x="622424" y="38902"/>
                    <a:pt x="603374" y="35330"/>
                  </a:cubicBezTo>
                  <a:cubicBezTo>
                    <a:pt x="584324" y="31758"/>
                    <a:pt x="560511" y="32950"/>
                    <a:pt x="534317" y="32950"/>
                  </a:cubicBezTo>
                  <a:cubicBezTo>
                    <a:pt x="508123" y="32950"/>
                    <a:pt x="462881" y="34140"/>
                    <a:pt x="446212" y="35330"/>
                  </a:cubicBezTo>
                  <a:cubicBezTo>
                    <a:pt x="429543" y="36520"/>
                    <a:pt x="434702" y="42871"/>
                    <a:pt x="434305" y="40093"/>
                  </a:cubicBezTo>
                  <a:cubicBezTo>
                    <a:pt x="433908" y="37315"/>
                    <a:pt x="433511" y="24218"/>
                    <a:pt x="443830" y="18662"/>
                  </a:cubicBezTo>
                  <a:cubicBezTo>
                    <a:pt x="454149" y="13106"/>
                    <a:pt x="570036" y="9533"/>
                    <a:pt x="496217" y="6755"/>
                  </a:cubicBezTo>
                  <a:cubicBezTo>
                    <a:pt x="422398" y="3977"/>
                    <a:pt x="4092" y="-3564"/>
                    <a:pt x="917" y="1993"/>
                  </a:cubicBezTo>
                  <a:cubicBezTo>
                    <a:pt x="-2258" y="7550"/>
                    <a:pt x="4092" y="1091812"/>
                    <a:pt x="917" y="1087843"/>
                  </a:cubicBezTo>
                  <a:close/>
                </a:path>
              </a:pathLst>
            </a:cu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sp>
          <p:nvSpPr>
            <p:cNvPr id="25" name="직사각형 24"/>
            <p:cNvSpPr/>
            <p:nvPr/>
          </p:nvSpPr>
          <p:spPr>
            <a:xfrm>
              <a:off x="6490307" y="924933"/>
              <a:ext cx="2623923" cy="2231474"/>
            </a:xfrm>
            <a:prstGeom prst="rect">
              <a:avLst/>
            </a:prstGeom>
            <a:no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26" name="직사각형 25"/>
            <p:cNvSpPr/>
            <p:nvPr/>
          </p:nvSpPr>
          <p:spPr>
            <a:xfrm>
              <a:off x="5378126" y="2583910"/>
              <a:ext cx="3775215" cy="765193"/>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7" eaLnBrk="1" fontAlgn="auto" latinLnBrk="1" hangingPunct="1">
                <a:spcBef>
                  <a:spcPts val="0"/>
                </a:spcBef>
                <a:spcAft>
                  <a:spcPts val="0"/>
                </a:spcAft>
                <a:defRPr/>
              </a:pPr>
              <a:r>
                <a:rPr lang="en-US" altLang="ko-KR" sz="900" b="1" dirty="0"/>
                <a:t>Sm is composed of quartz, orthoclase, and chlorite. In this unit, the background deposits are lighter in color than those of other units, and the nodules observed form nodular layers, rather than being present as discrete individual nodules. </a:t>
              </a:r>
            </a:p>
          </p:txBody>
        </p:sp>
      </p:grpSp>
      <p:sp>
        <p:nvSpPr>
          <p:cNvPr id="20" name="TextBox 19"/>
          <p:cNvSpPr txBox="1"/>
          <p:nvPr/>
        </p:nvSpPr>
        <p:spPr>
          <a:xfrm>
            <a:off x="3838576" y="5378876"/>
            <a:ext cx="5265737" cy="707886"/>
          </a:xfrm>
          <a:prstGeom prst="rect">
            <a:avLst/>
          </a:prstGeom>
          <a:noFill/>
        </p:spPr>
        <p:txBody>
          <a:bodyPr wrap="square" rtlCol="0">
            <a:spAutoFit/>
          </a:bodyPr>
          <a:lstStyle/>
          <a:p>
            <a:r>
              <a:rPr lang="en-US" altLang="ko-KR" sz="2000" dirty="0">
                <a:ln>
                  <a:solidFill>
                    <a:schemeClr val="accent4"/>
                  </a:solidFill>
                </a:ln>
                <a:solidFill>
                  <a:schemeClr val="accent4"/>
                </a:solidFill>
              </a:rPr>
              <a:t>And once again color of background </a:t>
            </a:r>
            <a:r>
              <a:rPr lang="en-US" altLang="ko-KR" sz="2000" dirty="0" err="1" smtClean="0">
                <a:ln>
                  <a:solidFill>
                    <a:schemeClr val="accent4"/>
                  </a:solidFill>
                </a:ln>
                <a:solidFill>
                  <a:schemeClr val="accent4"/>
                </a:solidFill>
              </a:rPr>
              <a:t>depotit</a:t>
            </a:r>
            <a:r>
              <a:rPr lang="en-US" altLang="ko-KR" sz="2000" dirty="0" smtClean="0">
                <a:ln>
                  <a:solidFill>
                    <a:schemeClr val="accent4"/>
                  </a:solidFill>
                </a:ln>
                <a:solidFill>
                  <a:schemeClr val="accent4"/>
                </a:solidFill>
              </a:rPr>
              <a:t> changes </a:t>
            </a:r>
            <a:r>
              <a:rPr lang="en-US" altLang="ko-KR" sz="2000" dirty="0">
                <a:ln>
                  <a:solidFill>
                    <a:schemeClr val="accent4"/>
                  </a:solidFill>
                </a:ln>
                <a:solidFill>
                  <a:schemeClr val="accent4"/>
                </a:solidFill>
              </a:rPr>
              <a:t>to the greenish color</a:t>
            </a:r>
            <a:endParaRPr lang="ko-KR" altLang="ko-KR" sz="2000" dirty="0">
              <a:ln>
                <a:solidFill>
                  <a:schemeClr val="accent4"/>
                </a:solidFill>
              </a:ln>
              <a:solidFill>
                <a:schemeClr val="accent4"/>
              </a:solidFill>
            </a:endParaRPr>
          </a:p>
        </p:txBody>
      </p:sp>
    </p:spTree>
    <p:extLst>
      <p:ext uri="{BB962C8B-B14F-4D97-AF65-F5344CB8AC3E}">
        <p14:creationId xmlns:p14="http://schemas.microsoft.com/office/powerpoint/2010/main" val="254552440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내용 개체 틀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86200" y="893763"/>
            <a:ext cx="5218113" cy="526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2" name="그림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46075" y="623888"/>
            <a:ext cx="1254125" cy="623411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grpSp>
        <p:nvGrpSpPr>
          <p:cNvPr id="27" name="그룹 26"/>
          <p:cNvGrpSpPr>
            <a:grpSpLocks/>
          </p:cNvGrpSpPr>
          <p:nvPr/>
        </p:nvGrpSpPr>
        <p:grpSpPr bwMode="auto">
          <a:xfrm>
            <a:off x="412750" y="2692400"/>
            <a:ext cx="6361113" cy="2486025"/>
            <a:chOff x="413417" y="2692618"/>
            <a:chExt cx="6360736" cy="2486083"/>
          </a:xfrm>
        </p:grpSpPr>
        <p:sp>
          <p:nvSpPr>
            <p:cNvPr id="28" name="자유형 27"/>
            <p:cNvSpPr/>
            <p:nvPr/>
          </p:nvSpPr>
          <p:spPr>
            <a:xfrm>
              <a:off x="413417" y="4207128"/>
              <a:ext cx="746081" cy="742967"/>
            </a:xfrm>
            <a:custGeom>
              <a:avLst/>
              <a:gdLst>
                <a:gd name="connsiteX0" fmla="*/ 60393 w 805741"/>
                <a:gd name="connsiteY0" fmla="*/ 789574 h 845869"/>
                <a:gd name="connsiteX1" fmla="*/ 391387 w 805741"/>
                <a:gd name="connsiteY1" fmla="*/ 794337 h 845869"/>
                <a:gd name="connsiteX2" fmla="*/ 498543 w 805741"/>
                <a:gd name="connsiteY2" fmla="*/ 789574 h 845869"/>
                <a:gd name="connsiteX3" fmla="*/ 508068 w 805741"/>
                <a:gd name="connsiteY3" fmla="*/ 772906 h 845869"/>
                <a:gd name="connsiteX4" fmla="*/ 505687 w 805741"/>
                <a:gd name="connsiteY4" fmla="*/ 749093 h 845869"/>
                <a:gd name="connsiteX5" fmla="*/ 700949 w 805741"/>
                <a:gd name="connsiteY5" fmla="*/ 746712 h 845869"/>
                <a:gd name="connsiteX6" fmla="*/ 715237 w 805741"/>
                <a:gd name="connsiteY6" fmla="*/ 718137 h 845869"/>
                <a:gd name="connsiteX7" fmla="*/ 686662 w 805741"/>
                <a:gd name="connsiteY7" fmla="*/ 699087 h 845869"/>
                <a:gd name="connsiteX8" fmla="*/ 646181 w 805741"/>
                <a:gd name="connsiteY8" fmla="*/ 675274 h 845869"/>
                <a:gd name="connsiteX9" fmla="*/ 531881 w 805741"/>
                <a:gd name="connsiteY9" fmla="*/ 682418 h 845869"/>
                <a:gd name="connsiteX10" fmla="*/ 522356 w 805741"/>
                <a:gd name="connsiteY10" fmla="*/ 675274 h 845869"/>
                <a:gd name="connsiteX11" fmla="*/ 534262 w 805741"/>
                <a:gd name="connsiteY11" fmla="*/ 665749 h 845869"/>
                <a:gd name="connsiteX12" fmla="*/ 531881 w 805741"/>
                <a:gd name="connsiteY12" fmla="*/ 639556 h 845869"/>
                <a:gd name="connsiteX13" fmla="*/ 541406 w 805741"/>
                <a:gd name="connsiteY13" fmla="*/ 622887 h 845869"/>
                <a:gd name="connsiteX14" fmla="*/ 705712 w 805741"/>
                <a:gd name="connsiteY14" fmla="*/ 622887 h 845869"/>
                <a:gd name="connsiteX15" fmla="*/ 710474 w 805741"/>
                <a:gd name="connsiteY15" fmla="*/ 610981 h 845869"/>
                <a:gd name="connsiteX16" fmla="*/ 684281 w 805741"/>
                <a:gd name="connsiteY16" fmla="*/ 591931 h 845869"/>
                <a:gd name="connsiteX17" fmla="*/ 519974 w 805741"/>
                <a:gd name="connsiteY17" fmla="*/ 582406 h 845869"/>
                <a:gd name="connsiteX18" fmla="*/ 527118 w 805741"/>
                <a:gd name="connsiteY18" fmla="*/ 568118 h 845869"/>
                <a:gd name="connsiteX19" fmla="*/ 572362 w 805741"/>
                <a:gd name="connsiteY19" fmla="*/ 568118 h 845869"/>
                <a:gd name="connsiteX20" fmla="*/ 641418 w 805741"/>
                <a:gd name="connsiteY20" fmla="*/ 568118 h 845869"/>
                <a:gd name="connsiteX21" fmla="*/ 674756 w 805741"/>
                <a:gd name="connsiteY21" fmla="*/ 563356 h 845869"/>
                <a:gd name="connsiteX22" fmla="*/ 693806 w 805741"/>
                <a:gd name="connsiteY22" fmla="*/ 544306 h 845869"/>
                <a:gd name="connsiteX23" fmla="*/ 719999 w 805741"/>
                <a:gd name="connsiteY23" fmla="*/ 515731 h 845869"/>
                <a:gd name="connsiteX24" fmla="*/ 710474 w 805741"/>
                <a:gd name="connsiteY24" fmla="*/ 487156 h 845869"/>
                <a:gd name="connsiteX25" fmla="*/ 748574 w 805741"/>
                <a:gd name="connsiteY25" fmla="*/ 487156 h 845869"/>
                <a:gd name="connsiteX26" fmla="*/ 710474 w 805741"/>
                <a:gd name="connsiteY26" fmla="*/ 446674 h 845869"/>
                <a:gd name="connsiteX27" fmla="*/ 522356 w 805741"/>
                <a:gd name="connsiteY27" fmla="*/ 453818 h 845869"/>
                <a:gd name="connsiteX28" fmla="*/ 529499 w 805741"/>
                <a:gd name="connsiteY28" fmla="*/ 437149 h 845869"/>
                <a:gd name="connsiteX29" fmla="*/ 646181 w 805741"/>
                <a:gd name="connsiteY29" fmla="*/ 432387 h 845869"/>
                <a:gd name="connsiteX30" fmla="*/ 715237 w 805741"/>
                <a:gd name="connsiteY30" fmla="*/ 413337 h 845869"/>
                <a:gd name="connsiteX31" fmla="*/ 686662 w 805741"/>
                <a:gd name="connsiteY31" fmla="*/ 387143 h 845869"/>
                <a:gd name="connsiteX32" fmla="*/ 667612 w 805741"/>
                <a:gd name="connsiteY32" fmla="*/ 368093 h 845869"/>
                <a:gd name="connsiteX33" fmla="*/ 617606 w 805741"/>
                <a:gd name="connsiteY33" fmla="*/ 339518 h 845869"/>
                <a:gd name="connsiteX34" fmla="*/ 567599 w 805741"/>
                <a:gd name="connsiteY34" fmla="*/ 344281 h 845869"/>
                <a:gd name="connsiteX35" fmla="*/ 527118 w 805741"/>
                <a:gd name="connsiteY35" fmla="*/ 353806 h 845869"/>
                <a:gd name="connsiteX36" fmla="*/ 536643 w 805741"/>
                <a:gd name="connsiteY36" fmla="*/ 327612 h 845869"/>
                <a:gd name="connsiteX37" fmla="*/ 679518 w 805741"/>
                <a:gd name="connsiteY37" fmla="*/ 334756 h 845869"/>
                <a:gd name="connsiteX38" fmla="*/ 708093 w 805741"/>
                <a:gd name="connsiteY38" fmla="*/ 320468 h 845869"/>
                <a:gd name="connsiteX39" fmla="*/ 717618 w 805741"/>
                <a:gd name="connsiteY39" fmla="*/ 303799 h 845869"/>
                <a:gd name="connsiteX40" fmla="*/ 677137 w 805741"/>
                <a:gd name="connsiteY40" fmla="*/ 268081 h 845869"/>
                <a:gd name="connsiteX41" fmla="*/ 562837 w 805741"/>
                <a:gd name="connsiteY41" fmla="*/ 268081 h 845869"/>
                <a:gd name="connsiteX42" fmla="*/ 546168 w 805741"/>
                <a:gd name="connsiteY42" fmla="*/ 251412 h 845869"/>
                <a:gd name="connsiteX43" fmla="*/ 539024 w 805741"/>
                <a:gd name="connsiteY43" fmla="*/ 227599 h 845869"/>
                <a:gd name="connsiteX44" fmla="*/ 529499 w 805741"/>
                <a:gd name="connsiteY44" fmla="*/ 208549 h 845869"/>
                <a:gd name="connsiteX45" fmla="*/ 693806 w 805741"/>
                <a:gd name="connsiteY45" fmla="*/ 215693 h 845869"/>
                <a:gd name="connsiteX46" fmla="*/ 727143 w 805741"/>
                <a:gd name="connsiteY46" fmla="*/ 203787 h 845869"/>
                <a:gd name="connsiteX47" fmla="*/ 741431 w 805741"/>
                <a:gd name="connsiteY47" fmla="*/ 187118 h 845869"/>
                <a:gd name="connsiteX48" fmla="*/ 784293 w 805741"/>
                <a:gd name="connsiteY48" fmla="*/ 196643 h 845869"/>
                <a:gd name="connsiteX49" fmla="*/ 805724 w 805741"/>
                <a:gd name="connsiteY49" fmla="*/ 168068 h 845869"/>
                <a:gd name="connsiteX50" fmla="*/ 786674 w 805741"/>
                <a:gd name="connsiteY50" fmla="*/ 156162 h 845869"/>
                <a:gd name="connsiteX51" fmla="*/ 727143 w 805741"/>
                <a:gd name="connsiteY51" fmla="*/ 149018 h 845869"/>
                <a:gd name="connsiteX52" fmla="*/ 658087 w 805741"/>
                <a:gd name="connsiteY52" fmla="*/ 141874 h 845869"/>
                <a:gd name="connsiteX53" fmla="*/ 553312 w 805741"/>
                <a:gd name="connsiteY53" fmla="*/ 146637 h 845869"/>
                <a:gd name="connsiteX54" fmla="*/ 543787 w 805741"/>
                <a:gd name="connsiteY54" fmla="*/ 129968 h 845869"/>
                <a:gd name="connsiteX55" fmla="*/ 560456 w 805741"/>
                <a:gd name="connsiteY55" fmla="*/ 118062 h 845869"/>
                <a:gd name="connsiteX56" fmla="*/ 615224 w 805741"/>
                <a:gd name="connsiteY56" fmla="*/ 120443 h 845869"/>
                <a:gd name="connsiteX57" fmla="*/ 662849 w 805741"/>
                <a:gd name="connsiteY57" fmla="*/ 106156 h 845869"/>
                <a:gd name="connsiteX58" fmla="*/ 662849 w 805741"/>
                <a:gd name="connsiteY58" fmla="*/ 96631 h 845869"/>
                <a:gd name="connsiteX59" fmla="*/ 705712 w 805741"/>
                <a:gd name="connsiteY59" fmla="*/ 94249 h 845869"/>
                <a:gd name="connsiteX60" fmla="*/ 724762 w 805741"/>
                <a:gd name="connsiteY60" fmla="*/ 68056 h 845869"/>
                <a:gd name="connsiteX61" fmla="*/ 65156 w 805741"/>
                <a:gd name="connsiteY61" fmla="*/ 51387 h 845869"/>
                <a:gd name="connsiteX62" fmla="*/ 60393 w 805741"/>
                <a:gd name="connsiteY62" fmla="*/ 789574 h 845869"/>
                <a:gd name="connsiteX0" fmla="*/ 23567 w 768915"/>
                <a:gd name="connsiteY0" fmla="*/ 739139 h 795434"/>
                <a:gd name="connsiteX1" fmla="*/ 354561 w 768915"/>
                <a:gd name="connsiteY1" fmla="*/ 743902 h 795434"/>
                <a:gd name="connsiteX2" fmla="*/ 461717 w 768915"/>
                <a:gd name="connsiteY2" fmla="*/ 739139 h 795434"/>
                <a:gd name="connsiteX3" fmla="*/ 471242 w 768915"/>
                <a:gd name="connsiteY3" fmla="*/ 722471 h 795434"/>
                <a:gd name="connsiteX4" fmla="*/ 468861 w 768915"/>
                <a:gd name="connsiteY4" fmla="*/ 698658 h 795434"/>
                <a:gd name="connsiteX5" fmla="*/ 664123 w 768915"/>
                <a:gd name="connsiteY5" fmla="*/ 696277 h 795434"/>
                <a:gd name="connsiteX6" fmla="*/ 678411 w 768915"/>
                <a:gd name="connsiteY6" fmla="*/ 667702 h 795434"/>
                <a:gd name="connsiteX7" fmla="*/ 649836 w 768915"/>
                <a:gd name="connsiteY7" fmla="*/ 648652 h 795434"/>
                <a:gd name="connsiteX8" fmla="*/ 609355 w 768915"/>
                <a:gd name="connsiteY8" fmla="*/ 624839 h 795434"/>
                <a:gd name="connsiteX9" fmla="*/ 495055 w 768915"/>
                <a:gd name="connsiteY9" fmla="*/ 631983 h 795434"/>
                <a:gd name="connsiteX10" fmla="*/ 485530 w 768915"/>
                <a:gd name="connsiteY10" fmla="*/ 624839 h 795434"/>
                <a:gd name="connsiteX11" fmla="*/ 497436 w 768915"/>
                <a:gd name="connsiteY11" fmla="*/ 615314 h 795434"/>
                <a:gd name="connsiteX12" fmla="*/ 495055 w 768915"/>
                <a:gd name="connsiteY12" fmla="*/ 589121 h 795434"/>
                <a:gd name="connsiteX13" fmla="*/ 504580 w 768915"/>
                <a:gd name="connsiteY13" fmla="*/ 572452 h 795434"/>
                <a:gd name="connsiteX14" fmla="*/ 668886 w 768915"/>
                <a:gd name="connsiteY14" fmla="*/ 572452 h 795434"/>
                <a:gd name="connsiteX15" fmla="*/ 673648 w 768915"/>
                <a:gd name="connsiteY15" fmla="*/ 560546 h 795434"/>
                <a:gd name="connsiteX16" fmla="*/ 647455 w 768915"/>
                <a:gd name="connsiteY16" fmla="*/ 541496 h 795434"/>
                <a:gd name="connsiteX17" fmla="*/ 483148 w 768915"/>
                <a:gd name="connsiteY17" fmla="*/ 531971 h 795434"/>
                <a:gd name="connsiteX18" fmla="*/ 490292 w 768915"/>
                <a:gd name="connsiteY18" fmla="*/ 517683 h 795434"/>
                <a:gd name="connsiteX19" fmla="*/ 535536 w 768915"/>
                <a:gd name="connsiteY19" fmla="*/ 517683 h 795434"/>
                <a:gd name="connsiteX20" fmla="*/ 604592 w 768915"/>
                <a:gd name="connsiteY20" fmla="*/ 517683 h 795434"/>
                <a:gd name="connsiteX21" fmla="*/ 637930 w 768915"/>
                <a:gd name="connsiteY21" fmla="*/ 512921 h 795434"/>
                <a:gd name="connsiteX22" fmla="*/ 656980 w 768915"/>
                <a:gd name="connsiteY22" fmla="*/ 493871 h 795434"/>
                <a:gd name="connsiteX23" fmla="*/ 683173 w 768915"/>
                <a:gd name="connsiteY23" fmla="*/ 465296 h 795434"/>
                <a:gd name="connsiteX24" fmla="*/ 673648 w 768915"/>
                <a:gd name="connsiteY24" fmla="*/ 436721 h 795434"/>
                <a:gd name="connsiteX25" fmla="*/ 711748 w 768915"/>
                <a:gd name="connsiteY25" fmla="*/ 436721 h 795434"/>
                <a:gd name="connsiteX26" fmla="*/ 673648 w 768915"/>
                <a:gd name="connsiteY26" fmla="*/ 396239 h 795434"/>
                <a:gd name="connsiteX27" fmla="*/ 485530 w 768915"/>
                <a:gd name="connsiteY27" fmla="*/ 403383 h 795434"/>
                <a:gd name="connsiteX28" fmla="*/ 492673 w 768915"/>
                <a:gd name="connsiteY28" fmla="*/ 386714 h 795434"/>
                <a:gd name="connsiteX29" fmla="*/ 609355 w 768915"/>
                <a:gd name="connsiteY29" fmla="*/ 381952 h 795434"/>
                <a:gd name="connsiteX30" fmla="*/ 678411 w 768915"/>
                <a:gd name="connsiteY30" fmla="*/ 362902 h 795434"/>
                <a:gd name="connsiteX31" fmla="*/ 649836 w 768915"/>
                <a:gd name="connsiteY31" fmla="*/ 336708 h 795434"/>
                <a:gd name="connsiteX32" fmla="*/ 630786 w 768915"/>
                <a:gd name="connsiteY32" fmla="*/ 317658 h 795434"/>
                <a:gd name="connsiteX33" fmla="*/ 580780 w 768915"/>
                <a:gd name="connsiteY33" fmla="*/ 289083 h 795434"/>
                <a:gd name="connsiteX34" fmla="*/ 530773 w 768915"/>
                <a:gd name="connsiteY34" fmla="*/ 293846 h 795434"/>
                <a:gd name="connsiteX35" fmla="*/ 490292 w 768915"/>
                <a:gd name="connsiteY35" fmla="*/ 303371 h 795434"/>
                <a:gd name="connsiteX36" fmla="*/ 499817 w 768915"/>
                <a:gd name="connsiteY36" fmla="*/ 277177 h 795434"/>
                <a:gd name="connsiteX37" fmla="*/ 642692 w 768915"/>
                <a:gd name="connsiteY37" fmla="*/ 284321 h 795434"/>
                <a:gd name="connsiteX38" fmla="*/ 671267 w 768915"/>
                <a:gd name="connsiteY38" fmla="*/ 270033 h 795434"/>
                <a:gd name="connsiteX39" fmla="*/ 680792 w 768915"/>
                <a:gd name="connsiteY39" fmla="*/ 253364 h 795434"/>
                <a:gd name="connsiteX40" fmla="*/ 640311 w 768915"/>
                <a:gd name="connsiteY40" fmla="*/ 217646 h 795434"/>
                <a:gd name="connsiteX41" fmla="*/ 526011 w 768915"/>
                <a:gd name="connsiteY41" fmla="*/ 217646 h 795434"/>
                <a:gd name="connsiteX42" fmla="*/ 509342 w 768915"/>
                <a:gd name="connsiteY42" fmla="*/ 200977 h 795434"/>
                <a:gd name="connsiteX43" fmla="*/ 502198 w 768915"/>
                <a:gd name="connsiteY43" fmla="*/ 177164 h 795434"/>
                <a:gd name="connsiteX44" fmla="*/ 492673 w 768915"/>
                <a:gd name="connsiteY44" fmla="*/ 158114 h 795434"/>
                <a:gd name="connsiteX45" fmla="*/ 656980 w 768915"/>
                <a:gd name="connsiteY45" fmla="*/ 165258 h 795434"/>
                <a:gd name="connsiteX46" fmla="*/ 690317 w 768915"/>
                <a:gd name="connsiteY46" fmla="*/ 153352 h 795434"/>
                <a:gd name="connsiteX47" fmla="*/ 704605 w 768915"/>
                <a:gd name="connsiteY47" fmla="*/ 136683 h 795434"/>
                <a:gd name="connsiteX48" fmla="*/ 747467 w 768915"/>
                <a:gd name="connsiteY48" fmla="*/ 146208 h 795434"/>
                <a:gd name="connsiteX49" fmla="*/ 768898 w 768915"/>
                <a:gd name="connsiteY49" fmla="*/ 117633 h 795434"/>
                <a:gd name="connsiteX50" fmla="*/ 749848 w 768915"/>
                <a:gd name="connsiteY50" fmla="*/ 105727 h 795434"/>
                <a:gd name="connsiteX51" fmla="*/ 690317 w 768915"/>
                <a:gd name="connsiteY51" fmla="*/ 98583 h 795434"/>
                <a:gd name="connsiteX52" fmla="*/ 621261 w 768915"/>
                <a:gd name="connsiteY52" fmla="*/ 91439 h 795434"/>
                <a:gd name="connsiteX53" fmla="*/ 516486 w 768915"/>
                <a:gd name="connsiteY53" fmla="*/ 96202 h 795434"/>
                <a:gd name="connsiteX54" fmla="*/ 506961 w 768915"/>
                <a:gd name="connsiteY54" fmla="*/ 79533 h 795434"/>
                <a:gd name="connsiteX55" fmla="*/ 523630 w 768915"/>
                <a:gd name="connsiteY55" fmla="*/ 67627 h 795434"/>
                <a:gd name="connsiteX56" fmla="*/ 578398 w 768915"/>
                <a:gd name="connsiteY56" fmla="*/ 70008 h 795434"/>
                <a:gd name="connsiteX57" fmla="*/ 626023 w 768915"/>
                <a:gd name="connsiteY57" fmla="*/ 55721 h 795434"/>
                <a:gd name="connsiteX58" fmla="*/ 626023 w 768915"/>
                <a:gd name="connsiteY58" fmla="*/ 46196 h 795434"/>
                <a:gd name="connsiteX59" fmla="*/ 668886 w 768915"/>
                <a:gd name="connsiteY59" fmla="*/ 43814 h 795434"/>
                <a:gd name="connsiteX60" fmla="*/ 687936 w 768915"/>
                <a:gd name="connsiteY60" fmla="*/ 17621 h 795434"/>
                <a:gd name="connsiteX61" fmla="*/ 28330 w 768915"/>
                <a:gd name="connsiteY61" fmla="*/ 952 h 795434"/>
                <a:gd name="connsiteX62" fmla="*/ 23567 w 768915"/>
                <a:gd name="connsiteY62" fmla="*/ 739139 h 795434"/>
                <a:gd name="connsiteX0" fmla="*/ 536 w 745884"/>
                <a:gd name="connsiteY0" fmla="*/ 739139 h 743902"/>
                <a:gd name="connsiteX1" fmla="*/ 331530 w 745884"/>
                <a:gd name="connsiteY1" fmla="*/ 743902 h 743902"/>
                <a:gd name="connsiteX2" fmla="*/ 438686 w 745884"/>
                <a:gd name="connsiteY2" fmla="*/ 739139 h 743902"/>
                <a:gd name="connsiteX3" fmla="*/ 448211 w 745884"/>
                <a:gd name="connsiteY3" fmla="*/ 722471 h 743902"/>
                <a:gd name="connsiteX4" fmla="*/ 445830 w 745884"/>
                <a:gd name="connsiteY4" fmla="*/ 698658 h 743902"/>
                <a:gd name="connsiteX5" fmla="*/ 641092 w 745884"/>
                <a:gd name="connsiteY5" fmla="*/ 696277 h 743902"/>
                <a:gd name="connsiteX6" fmla="*/ 655380 w 745884"/>
                <a:gd name="connsiteY6" fmla="*/ 667702 h 743902"/>
                <a:gd name="connsiteX7" fmla="*/ 626805 w 745884"/>
                <a:gd name="connsiteY7" fmla="*/ 648652 h 743902"/>
                <a:gd name="connsiteX8" fmla="*/ 586324 w 745884"/>
                <a:gd name="connsiteY8" fmla="*/ 624839 h 743902"/>
                <a:gd name="connsiteX9" fmla="*/ 472024 w 745884"/>
                <a:gd name="connsiteY9" fmla="*/ 631983 h 743902"/>
                <a:gd name="connsiteX10" fmla="*/ 462499 w 745884"/>
                <a:gd name="connsiteY10" fmla="*/ 624839 h 743902"/>
                <a:gd name="connsiteX11" fmla="*/ 474405 w 745884"/>
                <a:gd name="connsiteY11" fmla="*/ 615314 h 743902"/>
                <a:gd name="connsiteX12" fmla="*/ 472024 w 745884"/>
                <a:gd name="connsiteY12" fmla="*/ 589121 h 743902"/>
                <a:gd name="connsiteX13" fmla="*/ 481549 w 745884"/>
                <a:gd name="connsiteY13" fmla="*/ 572452 h 743902"/>
                <a:gd name="connsiteX14" fmla="*/ 645855 w 745884"/>
                <a:gd name="connsiteY14" fmla="*/ 572452 h 743902"/>
                <a:gd name="connsiteX15" fmla="*/ 650617 w 745884"/>
                <a:gd name="connsiteY15" fmla="*/ 560546 h 743902"/>
                <a:gd name="connsiteX16" fmla="*/ 624424 w 745884"/>
                <a:gd name="connsiteY16" fmla="*/ 541496 h 743902"/>
                <a:gd name="connsiteX17" fmla="*/ 460117 w 745884"/>
                <a:gd name="connsiteY17" fmla="*/ 531971 h 743902"/>
                <a:gd name="connsiteX18" fmla="*/ 467261 w 745884"/>
                <a:gd name="connsiteY18" fmla="*/ 517683 h 743902"/>
                <a:gd name="connsiteX19" fmla="*/ 512505 w 745884"/>
                <a:gd name="connsiteY19" fmla="*/ 517683 h 743902"/>
                <a:gd name="connsiteX20" fmla="*/ 581561 w 745884"/>
                <a:gd name="connsiteY20" fmla="*/ 517683 h 743902"/>
                <a:gd name="connsiteX21" fmla="*/ 614899 w 745884"/>
                <a:gd name="connsiteY21" fmla="*/ 512921 h 743902"/>
                <a:gd name="connsiteX22" fmla="*/ 633949 w 745884"/>
                <a:gd name="connsiteY22" fmla="*/ 493871 h 743902"/>
                <a:gd name="connsiteX23" fmla="*/ 660142 w 745884"/>
                <a:gd name="connsiteY23" fmla="*/ 465296 h 743902"/>
                <a:gd name="connsiteX24" fmla="*/ 650617 w 745884"/>
                <a:gd name="connsiteY24" fmla="*/ 436721 h 743902"/>
                <a:gd name="connsiteX25" fmla="*/ 688717 w 745884"/>
                <a:gd name="connsiteY25" fmla="*/ 436721 h 743902"/>
                <a:gd name="connsiteX26" fmla="*/ 650617 w 745884"/>
                <a:gd name="connsiteY26" fmla="*/ 396239 h 743902"/>
                <a:gd name="connsiteX27" fmla="*/ 462499 w 745884"/>
                <a:gd name="connsiteY27" fmla="*/ 403383 h 743902"/>
                <a:gd name="connsiteX28" fmla="*/ 469642 w 745884"/>
                <a:gd name="connsiteY28" fmla="*/ 386714 h 743902"/>
                <a:gd name="connsiteX29" fmla="*/ 586324 w 745884"/>
                <a:gd name="connsiteY29" fmla="*/ 381952 h 743902"/>
                <a:gd name="connsiteX30" fmla="*/ 655380 w 745884"/>
                <a:gd name="connsiteY30" fmla="*/ 362902 h 743902"/>
                <a:gd name="connsiteX31" fmla="*/ 626805 w 745884"/>
                <a:gd name="connsiteY31" fmla="*/ 336708 h 743902"/>
                <a:gd name="connsiteX32" fmla="*/ 607755 w 745884"/>
                <a:gd name="connsiteY32" fmla="*/ 317658 h 743902"/>
                <a:gd name="connsiteX33" fmla="*/ 557749 w 745884"/>
                <a:gd name="connsiteY33" fmla="*/ 289083 h 743902"/>
                <a:gd name="connsiteX34" fmla="*/ 507742 w 745884"/>
                <a:gd name="connsiteY34" fmla="*/ 293846 h 743902"/>
                <a:gd name="connsiteX35" fmla="*/ 467261 w 745884"/>
                <a:gd name="connsiteY35" fmla="*/ 303371 h 743902"/>
                <a:gd name="connsiteX36" fmla="*/ 476786 w 745884"/>
                <a:gd name="connsiteY36" fmla="*/ 277177 h 743902"/>
                <a:gd name="connsiteX37" fmla="*/ 619661 w 745884"/>
                <a:gd name="connsiteY37" fmla="*/ 284321 h 743902"/>
                <a:gd name="connsiteX38" fmla="*/ 648236 w 745884"/>
                <a:gd name="connsiteY38" fmla="*/ 270033 h 743902"/>
                <a:gd name="connsiteX39" fmla="*/ 657761 w 745884"/>
                <a:gd name="connsiteY39" fmla="*/ 253364 h 743902"/>
                <a:gd name="connsiteX40" fmla="*/ 617280 w 745884"/>
                <a:gd name="connsiteY40" fmla="*/ 217646 h 743902"/>
                <a:gd name="connsiteX41" fmla="*/ 502980 w 745884"/>
                <a:gd name="connsiteY41" fmla="*/ 217646 h 743902"/>
                <a:gd name="connsiteX42" fmla="*/ 486311 w 745884"/>
                <a:gd name="connsiteY42" fmla="*/ 200977 h 743902"/>
                <a:gd name="connsiteX43" fmla="*/ 479167 w 745884"/>
                <a:gd name="connsiteY43" fmla="*/ 177164 h 743902"/>
                <a:gd name="connsiteX44" fmla="*/ 469642 w 745884"/>
                <a:gd name="connsiteY44" fmla="*/ 158114 h 743902"/>
                <a:gd name="connsiteX45" fmla="*/ 633949 w 745884"/>
                <a:gd name="connsiteY45" fmla="*/ 165258 h 743902"/>
                <a:gd name="connsiteX46" fmla="*/ 667286 w 745884"/>
                <a:gd name="connsiteY46" fmla="*/ 153352 h 743902"/>
                <a:gd name="connsiteX47" fmla="*/ 681574 w 745884"/>
                <a:gd name="connsiteY47" fmla="*/ 136683 h 743902"/>
                <a:gd name="connsiteX48" fmla="*/ 724436 w 745884"/>
                <a:gd name="connsiteY48" fmla="*/ 146208 h 743902"/>
                <a:gd name="connsiteX49" fmla="*/ 745867 w 745884"/>
                <a:gd name="connsiteY49" fmla="*/ 117633 h 743902"/>
                <a:gd name="connsiteX50" fmla="*/ 726817 w 745884"/>
                <a:gd name="connsiteY50" fmla="*/ 105727 h 743902"/>
                <a:gd name="connsiteX51" fmla="*/ 667286 w 745884"/>
                <a:gd name="connsiteY51" fmla="*/ 98583 h 743902"/>
                <a:gd name="connsiteX52" fmla="*/ 598230 w 745884"/>
                <a:gd name="connsiteY52" fmla="*/ 91439 h 743902"/>
                <a:gd name="connsiteX53" fmla="*/ 493455 w 745884"/>
                <a:gd name="connsiteY53" fmla="*/ 96202 h 743902"/>
                <a:gd name="connsiteX54" fmla="*/ 483930 w 745884"/>
                <a:gd name="connsiteY54" fmla="*/ 79533 h 743902"/>
                <a:gd name="connsiteX55" fmla="*/ 500599 w 745884"/>
                <a:gd name="connsiteY55" fmla="*/ 67627 h 743902"/>
                <a:gd name="connsiteX56" fmla="*/ 555367 w 745884"/>
                <a:gd name="connsiteY56" fmla="*/ 70008 h 743902"/>
                <a:gd name="connsiteX57" fmla="*/ 602992 w 745884"/>
                <a:gd name="connsiteY57" fmla="*/ 55721 h 743902"/>
                <a:gd name="connsiteX58" fmla="*/ 602992 w 745884"/>
                <a:gd name="connsiteY58" fmla="*/ 46196 h 743902"/>
                <a:gd name="connsiteX59" fmla="*/ 645855 w 745884"/>
                <a:gd name="connsiteY59" fmla="*/ 43814 h 743902"/>
                <a:gd name="connsiteX60" fmla="*/ 664905 w 745884"/>
                <a:gd name="connsiteY60" fmla="*/ 17621 h 743902"/>
                <a:gd name="connsiteX61" fmla="*/ 5299 w 745884"/>
                <a:gd name="connsiteY61" fmla="*/ 952 h 743902"/>
                <a:gd name="connsiteX62" fmla="*/ 536 w 745884"/>
                <a:gd name="connsiteY62" fmla="*/ 739139 h 743902"/>
                <a:gd name="connsiteX0" fmla="*/ 536 w 745884"/>
                <a:gd name="connsiteY0" fmla="*/ 739139 h 743902"/>
                <a:gd name="connsiteX1" fmla="*/ 331530 w 745884"/>
                <a:gd name="connsiteY1" fmla="*/ 743902 h 743902"/>
                <a:gd name="connsiteX2" fmla="*/ 438686 w 745884"/>
                <a:gd name="connsiteY2" fmla="*/ 739139 h 743902"/>
                <a:gd name="connsiteX3" fmla="*/ 448211 w 745884"/>
                <a:gd name="connsiteY3" fmla="*/ 722471 h 743902"/>
                <a:gd name="connsiteX4" fmla="*/ 445830 w 745884"/>
                <a:gd name="connsiteY4" fmla="*/ 698658 h 743902"/>
                <a:gd name="connsiteX5" fmla="*/ 641092 w 745884"/>
                <a:gd name="connsiteY5" fmla="*/ 696277 h 743902"/>
                <a:gd name="connsiteX6" fmla="*/ 655380 w 745884"/>
                <a:gd name="connsiteY6" fmla="*/ 667702 h 743902"/>
                <a:gd name="connsiteX7" fmla="*/ 626805 w 745884"/>
                <a:gd name="connsiteY7" fmla="*/ 648652 h 743902"/>
                <a:gd name="connsiteX8" fmla="*/ 586324 w 745884"/>
                <a:gd name="connsiteY8" fmla="*/ 624839 h 743902"/>
                <a:gd name="connsiteX9" fmla="*/ 472024 w 745884"/>
                <a:gd name="connsiteY9" fmla="*/ 631983 h 743902"/>
                <a:gd name="connsiteX10" fmla="*/ 462499 w 745884"/>
                <a:gd name="connsiteY10" fmla="*/ 624839 h 743902"/>
                <a:gd name="connsiteX11" fmla="*/ 474405 w 745884"/>
                <a:gd name="connsiteY11" fmla="*/ 615314 h 743902"/>
                <a:gd name="connsiteX12" fmla="*/ 472024 w 745884"/>
                <a:gd name="connsiteY12" fmla="*/ 589121 h 743902"/>
                <a:gd name="connsiteX13" fmla="*/ 481549 w 745884"/>
                <a:gd name="connsiteY13" fmla="*/ 572452 h 743902"/>
                <a:gd name="connsiteX14" fmla="*/ 645855 w 745884"/>
                <a:gd name="connsiteY14" fmla="*/ 572452 h 743902"/>
                <a:gd name="connsiteX15" fmla="*/ 650617 w 745884"/>
                <a:gd name="connsiteY15" fmla="*/ 560546 h 743902"/>
                <a:gd name="connsiteX16" fmla="*/ 624424 w 745884"/>
                <a:gd name="connsiteY16" fmla="*/ 541496 h 743902"/>
                <a:gd name="connsiteX17" fmla="*/ 460117 w 745884"/>
                <a:gd name="connsiteY17" fmla="*/ 531971 h 743902"/>
                <a:gd name="connsiteX18" fmla="*/ 467261 w 745884"/>
                <a:gd name="connsiteY18" fmla="*/ 517683 h 743902"/>
                <a:gd name="connsiteX19" fmla="*/ 512505 w 745884"/>
                <a:gd name="connsiteY19" fmla="*/ 517683 h 743902"/>
                <a:gd name="connsiteX20" fmla="*/ 581561 w 745884"/>
                <a:gd name="connsiteY20" fmla="*/ 517683 h 743902"/>
                <a:gd name="connsiteX21" fmla="*/ 614899 w 745884"/>
                <a:gd name="connsiteY21" fmla="*/ 512921 h 743902"/>
                <a:gd name="connsiteX22" fmla="*/ 633949 w 745884"/>
                <a:gd name="connsiteY22" fmla="*/ 493871 h 743902"/>
                <a:gd name="connsiteX23" fmla="*/ 660142 w 745884"/>
                <a:gd name="connsiteY23" fmla="*/ 465296 h 743902"/>
                <a:gd name="connsiteX24" fmla="*/ 650617 w 745884"/>
                <a:gd name="connsiteY24" fmla="*/ 436721 h 743902"/>
                <a:gd name="connsiteX25" fmla="*/ 688717 w 745884"/>
                <a:gd name="connsiteY25" fmla="*/ 436721 h 743902"/>
                <a:gd name="connsiteX26" fmla="*/ 650617 w 745884"/>
                <a:gd name="connsiteY26" fmla="*/ 396239 h 743902"/>
                <a:gd name="connsiteX27" fmla="*/ 462499 w 745884"/>
                <a:gd name="connsiteY27" fmla="*/ 403383 h 743902"/>
                <a:gd name="connsiteX28" fmla="*/ 469642 w 745884"/>
                <a:gd name="connsiteY28" fmla="*/ 386714 h 743902"/>
                <a:gd name="connsiteX29" fmla="*/ 586324 w 745884"/>
                <a:gd name="connsiteY29" fmla="*/ 381952 h 743902"/>
                <a:gd name="connsiteX30" fmla="*/ 655380 w 745884"/>
                <a:gd name="connsiteY30" fmla="*/ 362902 h 743902"/>
                <a:gd name="connsiteX31" fmla="*/ 626805 w 745884"/>
                <a:gd name="connsiteY31" fmla="*/ 336708 h 743902"/>
                <a:gd name="connsiteX32" fmla="*/ 607755 w 745884"/>
                <a:gd name="connsiteY32" fmla="*/ 317658 h 743902"/>
                <a:gd name="connsiteX33" fmla="*/ 557749 w 745884"/>
                <a:gd name="connsiteY33" fmla="*/ 289083 h 743902"/>
                <a:gd name="connsiteX34" fmla="*/ 507742 w 745884"/>
                <a:gd name="connsiteY34" fmla="*/ 293846 h 743902"/>
                <a:gd name="connsiteX35" fmla="*/ 467261 w 745884"/>
                <a:gd name="connsiteY35" fmla="*/ 303371 h 743902"/>
                <a:gd name="connsiteX36" fmla="*/ 476786 w 745884"/>
                <a:gd name="connsiteY36" fmla="*/ 277177 h 743902"/>
                <a:gd name="connsiteX37" fmla="*/ 619661 w 745884"/>
                <a:gd name="connsiteY37" fmla="*/ 284321 h 743902"/>
                <a:gd name="connsiteX38" fmla="*/ 648236 w 745884"/>
                <a:gd name="connsiteY38" fmla="*/ 270033 h 743902"/>
                <a:gd name="connsiteX39" fmla="*/ 657761 w 745884"/>
                <a:gd name="connsiteY39" fmla="*/ 253364 h 743902"/>
                <a:gd name="connsiteX40" fmla="*/ 617280 w 745884"/>
                <a:gd name="connsiteY40" fmla="*/ 217646 h 743902"/>
                <a:gd name="connsiteX41" fmla="*/ 502980 w 745884"/>
                <a:gd name="connsiteY41" fmla="*/ 217646 h 743902"/>
                <a:gd name="connsiteX42" fmla="*/ 486311 w 745884"/>
                <a:gd name="connsiteY42" fmla="*/ 200977 h 743902"/>
                <a:gd name="connsiteX43" fmla="*/ 479167 w 745884"/>
                <a:gd name="connsiteY43" fmla="*/ 177164 h 743902"/>
                <a:gd name="connsiteX44" fmla="*/ 469642 w 745884"/>
                <a:gd name="connsiteY44" fmla="*/ 158114 h 743902"/>
                <a:gd name="connsiteX45" fmla="*/ 633949 w 745884"/>
                <a:gd name="connsiteY45" fmla="*/ 165258 h 743902"/>
                <a:gd name="connsiteX46" fmla="*/ 648236 w 745884"/>
                <a:gd name="connsiteY46" fmla="*/ 150970 h 743902"/>
                <a:gd name="connsiteX47" fmla="*/ 681574 w 745884"/>
                <a:gd name="connsiteY47" fmla="*/ 136683 h 743902"/>
                <a:gd name="connsiteX48" fmla="*/ 724436 w 745884"/>
                <a:gd name="connsiteY48" fmla="*/ 146208 h 743902"/>
                <a:gd name="connsiteX49" fmla="*/ 745867 w 745884"/>
                <a:gd name="connsiteY49" fmla="*/ 117633 h 743902"/>
                <a:gd name="connsiteX50" fmla="*/ 726817 w 745884"/>
                <a:gd name="connsiteY50" fmla="*/ 105727 h 743902"/>
                <a:gd name="connsiteX51" fmla="*/ 667286 w 745884"/>
                <a:gd name="connsiteY51" fmla="*/ 98583 h 743902"/>
                <a:gd name="connsiteX52" fmla="*/ 598230 w 745884"/>
                <a:gd name="connsiteY52" fmla="*/ 91439 h 743902"/>
                <a:gd name="connsiteX53" fmla="*/ 493455 w 745884"/>
                <a:gd name="connsiteY53" fmla="*/ 96202 h 743902"/>
                <a:gd name="connsiteX54" fmla="*/ 483930 w 745884"/>
                <a:gd name="connsiteY54" fmla="*/ 79533 h 743902"/>
                <a:gd name="connsiteX55" fmla="*/ 500599 w 745884"/>
                <a:gd name="connsiteY55" fmla="*/ 67627 h 743902"/>
                <a:gd name="connsiteX56" fmla="*/ 555367 w 745884"/>
                <a:gd name="connsiteY56" fmla="*/ 70008 h 743902"/>
                <a:gd name="connsiteX57" fmla="*/ 602992 w 745884"/>
                <a:gd name="connsiteY57" fmla="*/ 55721 h 743902"/>
                <a:gd name="connsiteX58" fmla="*/ 602992 w 745884"/>
                <a:gd name="connsiteY58" fmla="*/ 46196 h 743902"/>
                <a:gd name="connsiteX59" fmla="*/ 645855 w 745884"/>
                <a:gd name="connsiteY59" fmla="*/ 43814 h 743902"/>
                <a:gd name="connsiteX60" fmla="*/ 664905 w 745884"/>
                <a:gd name="connsiteY60" fmla="*/ 17621 h 743902"/>
                <a:gd name="connsiteX61" fmla="*/ 5299 w 745884"/>
                <a:gd name="connsiteY61" fmla="*/ 952 h 743902"/>
                <a:gd name="connsiteX62" fmla="*/ 536 w 745884"/>
                <a:gd name="connsiteY62" fmla="*/ 739139 h 743902"/>
                <a:gd name="connsiteX0" fmla="*/ 536 w 745995"/>
                <a:gd name="connsiteY0" fmla="*/ 739139 h 743902"/>
                <a:gd name="connsiteX1" fmla="*/ 331530 w 745995"/>
                <a:gd name="connsiteY1" fmla="*/ 743902 h 743902"/>
                <a:gd name="connsiteX2" fmla="*/ 438686 w 745995"/>
                <a:gd name="connsiteY2" fmla="*/ 739139 h 743902"/>
                <a:gd name="connsiteX3" fmla="*/ 448211 w 745995"/>
                <a:gd name="connsiteY3" fmla="*/ 722471 h 743902"/>
                <a:gd name="connsiteX4" fmla="*/ 445830 w 745995"/>
                <a:gd name="connsiteY4" fmla="*/ 698658 h 743902"/>
                <a:gd name="connsiteX5" fmla="*/ 641092 w 745995"/>
                <a:gd name="connsiteY5" fmla="*/ 696277 h 743902"/>
                <a:gd name="connsiteX6" fmla="*/ 655380 w 745995"/>
                <a:gd name="connsiteY6" fmla="*/ 667702 h 743902"/>
                <a:gd name="connsiteX7" fmla="*/ 626805 w 745995"/>
                <a:gd name="connsiteY7" fmla="*/ 648652 h 743902"/>
                <a:gd name="connsiteX8" fmla="*/ 586324 w 745995"/>
                <a:gd name="connsiteY8" fmla="*/ 624839 h 743902"/>
                <a:gd name="connsiteX9" fmla="*/ 472024 w 745995"/>
                <a:gd name="connsiteY9" fmla="*/ 631983 h 743902"/>
                <a:gd name="connsiteX10" fmla="*/ 462499 w 745995"/>
                <a:gd name="connsiteY10" fmla="*/ 624839 h 743902"/>
                <a:gd name="connsiteX11" fmla="*/ 474405 w 745995"/>
                <a:gd name="connsiteY11" fmla="*/ 615314 h 743902"/>
                <a:gd name="connsiteX12" fmla="*/ 472024 w 745995"/>
                <a:gd name="connsiteY12" fmla="*/ 589121 h 743902"/>
                <a:gd name="connsiteX13" fmla="*/ 481549 w 745995"/>
                <a:gd name="connsiteY13" fmla="*/ 572452 h 743902"/>
                <a:gd name="connsiteX14" fmla="*/ 645855 w 745995"/>
                <a:gd name="connsiteY14" fmla="*/ 572452 h 743902"/>
                <a:gd name="connsiteX15" fmla="*/ 650617 w 745995"/>
                <a:gd name="connsiteY15" fmla="*/ 560546 h 743902"/>
                <a:gd name="connsiteX16" fmla="*/ 624424 w 745995"/>
                <a:gd name="connsiteY16" fmla="*/ 541496 h 743902"/>
                <a:gd name="connsiteX17" fmla="*/ 460117 w 745995"/>
                <a:gd name="connsiteY17" fmla="*/ 531971 h 743902"/>
                <a:gd name="connsiteX18" fmla="*/ 467261 w 745995"/>
                <a:gd name="connsiteY18" fmla="*/ 517683 h 743902"/>
                <a:gd name="connsiteX19" fmla="*/ 512505 w 745995"/>
                <a:gd name="connsiteY19" fmla="*/ 517683 h 743902"/>
                <a:gd name="connsiteX20" fmla="*/ 581561 w 745995"/>
                <a:gd name="connsiteY20" fmla="*/ 517683 h 743902"/>
                <a:gd name="connsiteX21" fmla="*/ 614899 w 745995"/>
                <a:gd name="connsiteY21" fmla="*/ 512921 h 743902"/>
                <a:gd name="connsiteX22" fmla="*/ 633949 w 745995"/>
                <a:gd name="connsiteY22" fmla="*/ 493871 h 743902"/>
                <a:gd name="connsiteX23" fmla="*/ 660142 w 745995"/>
                <a:gd name="connsiteY23" fmla="*/ 465296 h 743902"/>
                <a:gd name="connsiteX24" fmla="*/ 650617 w 745995"/>
                <a:gd name="connsiteY24" fmla="*/ 436721 h 743902"/>
                <a:gd name="connsiteX25" fmla="*/ 688717 w 745995"/>
                <a:gd name="connsiteY25" fmla="*/ 436721 h 743902"/>
                <a:gd name="connsiteX26" fmla="*/ 650617 w 745995"/>
                <a:gd name="connsiteY26" fmla="*/ 396239 h 743902"/>
                <a:gd name="connsiteX27" fmla="*/ 462499 w 745995"/>
                <a:gd name="connsiteY27" fmla="*/ 403383 h 743902"/>
                <a:gd name="connsiteX28" fmla="*/ 469642 w 745995"/>
                <a:gd name="connsiteY28" fmla="*/ 386714 h 743902"/>
                <a:gd name="connsiteX29" fmla="*/ 586324 w 745995"/>
                <a:gd name="connsiteY29" fmla="*/ 381952 h 743902"/>
                <a:gd name="connsiteX30" fmla="*/ 655380 w 745995"/>
                <a:gd name="connsiteY30" fmla="*/ 362902 h 743902"/>
                <a:gd name="connsiteX31" fmla="*/ 626805 w 745995"/>
                <a:gd name="connsiteY31" fmla="*/ 336708 h 743902"/>
                <a:gd name="connsiteX32" fmla="*/ 607755 w 745995"/>
                <a:gd name="connsiteY32" fmla="*/ 317658 h 743902"/>
                <a:gd name="connsiteX33" fmla="*/ 557749 w 745995"/>
                <a:gd name="connsiteY33" fmla="*/ 289083 h 743902"/>
                <a:gd name="connsiteX34" fmla="*/ 507742 w 745995"/>
                <a:gd name="connsiteY34" fmla="*/ 293846 h 743902"/>
                <a:gd name="connsiteX35" fmla="*/ 467261 w 745995"/>
                <a:gd name="connsiteY35" fmla="*/ 303371 h 743902"/>
                <a:gd name="connsiteX36" fmla="*/ 476786 w 745995"/>
                <a:gd name="connsiteY36" fmla="*/ 277177 h 743902"/>
                <a:gd name="connsiteX37" fmla="*/ 619661 w 745995"/>
                <a:gd name="connsiteY37" fmla="*/ 284321 h 743902"/>
                <a:gd name="connsiteX38" fmla="*/ 648236 w 745995"/>
                <a:gd name="connsiteY38" fmla="*/ 270033 h 743902"/>
                <a:gd name="connsiteX39" fmla="*/ 657761 w 745995"/>
                <a:gd name="connsiteY39" fmla="*/ 253364 h 743902"/>
                <a:gd name="connsiteX40" fmla="*/ 617280 w 745995"/>
                <a:gd name="connsiteY40" fmla="*/ 217646 h 743902"/>
                <a:gd name="connsiteX41" fmla="*/ 502980 w 745995"/>
                <a:gd name="connsiteY41" fmla="*/ 217646 h 743902"/>
                <a:gd name="connsiteX42" fmla="*/ 486311 w 745995"/>
                <a:gd name="connsiteY42" fmla="*/ 200977 h 743902"/>
                <a:gd name="connsiteX43" fmla="*/ 479167 w 745995"/>
                <a:gd name="connsiteY43" fmla="*/ 177164 h 743902"/>
                <a:gd name="connsiteX44" fmla="*/ 469642 w 745995"/>
                <a:gd name="connsiteY44" fmla="*/ 158114 h 743902"/>
                <a:gd name="connsiteX45" fmla="*/ 633949 w 745995"/>
                <a:gd name="connsiteY45" fmla="*/ 165258 h 743902"/>
                <a:gd name="connsiteX46" fmla="*/ 648236 w 745995"/>
                <a:gd name="connsiteY46" fmla="*/ 150970 h 743902"/>
                <a:gd name="connsiteX47" fmla="*/ 681574 w 745995"/>
                <a:gd name="connsiteY47" fmla="*/ 136683 h 743902"/>
                <a:gd name="connsiteX48" fmla="*/ 719673 w 745995"/>
                <a:gd name="connsiteY48" fmla="*/ 134302 h 743902"/>
                <a:gd name="connsiteX49" fmla="*/ 745867 w 745995"/>
                <a:gd name="connsiteY49" fmla="*/ 117633 h 743902"/>
                <a:gd name="connsiteX50" fmla="*/ 726817 w 745995"/>
                <a:gd name="connsiteY50" fmla="*/ 105727 h 743902"/>
                <a:gd name="connsiteX51" fmla="*/ 667286 w 745995"/>
                <a:gd name="connsiteY51" fmla="*/ 98583 h 743902"/>
                <a:gd name="connsiteX52" fmla="*/ 598230 w 745995"/>
                <a:gd name="connsiteY52" fmla="*/ 91439 h 743902"/>
                <a:gd name="connsiteX53" fmla="*/ 493455 w 745995"/>
                <a:gd name="connsiteY53" fmla="*/ 96202 h 743902"/>
                <a:gd name="connsiteX54" fmla="*/ 483930 w 745995"/>
                <a:gd name="connsiteY54" fmla="*/ 79533 h 743902"/>
                <a:gd name="connsiteX55" fmla="*/ 500599 w 745995"/>
                <a:gd name="connsiteY55" fmla="*/ 67627 h 743902"/>
                <a:gd name="connsiteX56" fmla="*/ 555367 w 745995"/>
                <a:gd name="connsiteY56" fmla="*/ 70008 h 743902"/>
                <a:gd name="connsiteX57" fmla="*/ 602992 w 745995"/>
                <a:gd name="connsiteY57" fmla="*/ 55721 h 743902"/>
                <a:gd name="connsiteX58" fmla="*/ 602992 w 745995"/>
                <a:gd name="connsiteY58" fmla="*/ 46196 h 743902"/>
                <a:gd name="connsiteX59" fmla="*/ 645855 w 745995"/>
                <a:gd name="connsiteY59" fmla="*/ 43814 h 743902"/>
                <a:gd name="connsiteX60" fmla="*/ 664905 w 745995"/>
                <a:gd name="connsiteY60" fmla="*/ 17621 h 743902"/>
                <a:gd name="connsiteX61" fmla="*/ 5299 w 745995"/>
                <a:gd name="connsiteY61" fmla="*/ 952 h 743902"/>
                <a:gd name="connsiteX62" fmla="*/ 536 w 745995"/>
                <a:gd name="connsiteY62" fmla="*/ 739139 h 743902"/>
                <a:gd name="connsiteX0" fmla="*/ 536 w 745995"/>
                <a:gd name="connsiteY0" fmla="*/ 739139 h 743902"/>
                <a:gd name="connsiteX1" fmla="*/ 331530 w 745995"/>
                <a:gd name="connsiteY1" fmla="*/ 743902 h 743902"/>
                <a:gd name="connsiteX2" fmla="*/ 438686 w 745995"/>
                <a:gd name="connsiteY2" fmla="*/ 739139 h 743902"/>
                <a:gd name="connsiteX3" fmla="*/ 448211 w 745995"/>
                <a:gd name="connsiteY3" fmla="*/ 722471 h 743902"/>
                <a:gd name="connsiteX4" fmla="*/ 445830 w 745995"/>
                <a:gd name="connsiteY4" fmla="*/ 698658 h 743902"/>
                <a:gd name="connsiteX5" fmla="*/ 641092 w 745995"/>
                <a:gd name="connsiteY5" fmla="*/ 696277 h 743902"/>
                <a:gd name="connsiteX6" fmla="*/ 655380 w 745995"/>
                <a:gd name="connsiteY6" fmla="*/ 667702 h 743902"/>
                <a:gd name="connsiteX7" fmla="*/ 626805 w 745995"/>
                <a:gd name="connsiteY7" fmla="*/ 648652 h 743902"/>
                <a:gd name="connsiteX8" fmla="*/ 586324 w 745995"/>
                <a:gd name="connsiteY8" fmla="*/ 624839 h 743902"/>
                <a:gd name="connsiteX9" fmla="*/ 472024 w 745995"/>
                <a:gd name="connsiteY9" fmla="*/ 631983 h 743902"/>
                <a:gd name="connsiteX10" fmla="*/ 462499 w 745995"/>
                <a:gd name="connsiteY10" fmla="*/ 624839 h 743902"/>
                <a:gd name="connsiteX11" fmla="*/ 474405 w 745995"/>
                <a:gd name="connsiteY11" fmla="*/ 615314 h 743902"/>
                <a:gd name="connsiteX12" fmla="*/ 472024 w 745995"/>
                <a:gd name="connsiteY12" fmla="*/ 589121 h 743902"/>
                <a:gd name="connsiteX13" fmla="*/ 481549 w 745995"/>
                <a:gd name="connsiteY13" fmla="*/ 572452 h 743902"/>
                <a:gd name="connsiteX14" fmla="*/ 645855 w 745995"/>
                <a:gd name="connsiteY14" fmla="*/ 572452 h 743902"/>
                <a:gd name="connsiteX15" fmla="*/ 650617 w 745995"/>
                <a:gd name="connsiteY15" fmla="*/ 560546 h 743902"/>
                <a:gd name="connsiteX16" fmla="*/ 624424 w 745995"/>
                <a:gd name="connsiteY16" fmla="*/ 541496 h 743902"/>
                <a:gd name="connsiteX17" fmla="*/ 460117 w 745995"/>
                <a:gd name="connsiteY17" fmla="*/ 531971 h 743902"/>
                <a:gd name="connsiteX18" fmla="*/ 467261 w 745995"/>
                <a:gd name="connsiteY18" fmla="*/ 517683 h 743902"/>
                <a:gd name="connsiteX19" fmla="*/ 512505 w 745995"/>
                <a:gd name="connsiteY19" fmla="*/ 517683 h 743902"/>
                <a:gd name="connsiteX20" fmla="*/ 581561 w 745995"/>
                <a:gd name="connsiteY20" fmla="*/ 517683 h 743902"/>
                <a:gd name="connsiteX21" fmla="*/ 614899 w 745995"/>
                <a:gd name="connsiteY21" fmla="*/ 512921 h 743902"/>
                <a:gd name="connsiteX22" fmla="*/ 633949 w 745995"/>
                <a:gd name="connsiteY22" fmla="*/ 493871 h 743902"/>
                <a:gd name="connsiteX23" fmla="*/ 660142 w 745995"/>
                <a:gd name="connsiteY23" fmla="*/ 465296 h 743902"/>
                <a:gd name="connsiteX24" fmla="*/ 650617 w 745995"/>
                <a:gd name="connsiteY24" fmla="*/ 436721 h 743902"/>
                <a:gd name="connsiteX25" fmla="*/ 688717 w 745995"/>
                <a:gd name="connsiteY25" fmla="*/ 436721 h 743902"/>
                <a:gd name="connsiteX26" fmla="*/ 650617 w 745995"/>
                <a:gd name="connsiteY26" fmla="*/ 396239 h 743902"/>
                <a:gd name="connsiteX27" fmla="*/ 462499 w 745995"/>
                <a:gd name="connsiteY27" fmla="*/ 403383 h 743902"/>
                <a:gd name="connsiteX28" fmla="*/ 469642 w 745995"/>
                <a:gd name="connsiteY28" fmla="*/ 386714 h 743902"/>
                <a:gd name="connsiteX29" fmla="*/ 586324 w 745995"/>
                <a:gd name="connsiteY29" fmla="*/ 381952 h 743902"/>
                <a:gd name="connsiteX30" fmla="*/ 655380 w 745995"/>
                <a:gd name="connsiteY30" fmla="*/ 362902 h 743902"/>
                <a:gd name="connsiteX31" fmla="*/ 626805 w 745995"/>
                <a:gd name="connsiteY31" fmla="*/ 336708 h 743902"/>
                <a:gd name="connsiteX32" fmla="*/ 607755 w 745995"/>
                <a:gd name="connsiteY32" fmla="*/ 317658 h 743902"/>
                <a:gd name="connsiteX33" fmla="*/ 557749 w 745995"/>
                <a:gd name="connsiteY33" fmla="*/ 289083 h 743902"/>
                <a:gd name="connsiteX34" fmla="*/ 507742 w 745995"/>
                <a:gd name="connsiteY34" fmla="*/ 293846 h 743902"/>
                <a:gd name="connsiteX35" fmla="*/ 467261 w 745995"/>
                <a:gd name="connsiteY35" fmla="*/ 303371 h 743902"/>
                <a:gd name="connsiteX36" fmla="*/ 476786 w 745995"/>
                <a:gd name="connsiteY36" fmla="*/ 277177 h 743902"/>
                <a:gd name="connsiteX37" fmla="*/ 619661 w 745995"/>
                <a:gd name="connsiteY37" fmla="*/ 284321 h 743902"/>
                <a:gd name="connsiteX38" fmla="*/ 648236 w 745995"/>
                <a:gd name="connsiteY38" fmla="*/ 270033 h 743902"/>
                <a:gd name="connsiteX39" fmla="*/ 657761 w 745995"/>
                <a:gd name="connsiteY39" fmla="*/ 253364 h 743902"/>
                <a:gd name="connsiteX40" fmla="*/ 617280 w 745995"/>
                <a:gd name="connsiteY40" fmla="*/ 217646 h 743902"/>
                <a:gd name="connsiteX41" fmla="*/ 502980 w 745995"/>
                <a:gd name="connsiteY41" fmla="*/ 217646 h 743902"/>
                <a:gd name="connsiteX42" fmla="*/ 486311 w 745995"/>
                <a:gd name="connsiteY42" fmla="*/ 200977 h 743902"/>
                <a:gd name="connsiteX43" fmla="*/ 479167 w 745995"/>
                <a:gd name="connsiteY43" fmla="*/ 177164 h 743902"/>
                <a:gd name="connsiteX44" fmla="*/ 486310 w 745995"/>
                <a:gd name="connsiteY44" fmla="*/ 162877 h 743902"/>
                <a:gd name="connsiteX45" fmla="*/ 633949 w 745995"/>
                <a:gd name="connsiteY45" fmla="*/ 165258 h 743902"/>
                <a:gd name="connsiteX46" fmla="*/ 648236 w 745995"/>
                <a:gd name="connsiteY46" fmla="*/ 150970 h 743902"/>
                <a:gd name="connsiteX47" fmla="*/ 681574 w 745995"/>
                <a:gd name="connsiteY47" fmla="*/ 136683 h 743902"/>
                <a:gd name="connsiteX48" fmla="*/ 719673 w 745995"/>
                <a:gd name="connsiteY48" fmla="*/ 134302 h 743902"/>
                <a:gd name="connsiteX49" fmla="*/ 745867 w 745995"/>
                <a:gd name="connsiteY49" fmla="*/ 117633 h 743902"/>
                <a:gd name="connsiteX50" fmla="*/ 726817 w 745995"/>
                <a:gd name="connsiteY50" fmla="*/ 105727 h 743902"/>
                <a:gd name="connsiteX51" fmla="*/ 667286 w 745995"/>
                <a:gd name="connsiteY51" fmla="*/ 98583 h 743902"/>
                <a:gd name="connsiteX52" fmla="*/ 598230 w 745995"/>
                <a:gd name="connsiteY52" fmla="*/ 91439 h 743902"/>
                <a:gd name="connsiteX53" fmla="*/ 493455 w 745995"/>
                <a:gd name="connsiteY53" fmla="*/ 96202 h 743902"/>
                <a:gd name="connsiteX54" fmla="*/ 483930 w 745995"/>
                <a:gd name="connsiteY54" fmla="*/ 79533 h 743902"/>
                <a:gd name="connsiteX55" fmla="*/ 500599 w 745995"/>
                <a:gd name="connsiteY55" fmla="*/ 67627 h 743902"/>
                <a:gd name="connsiteX56" fmla="*/ 555367 w 745995"/>
                <a:gd name="connsiteY56" fmla="*/ 70008 h 743902"/>
                <a:gd name="connsiteX57" fmla="*/ 602992 w 745995"/>
                <a:gd name="connsiteY57" fmla="*/ 55721 h 743902"/>
                <a:gd name="connsiteX58" fmla="*/ 602992 w 745995"/>
                <a:gd name="connsiteY58" fmla="*/ 46196 h 743902"/>
                <a:gd name="connsiteX59" fmla="*/ 645855 w 745995"/>
                <a:gd name="connsiteY59" fmla="*/ 43814 h 743902"/>
                <a:gd name="connsiteX60" fmla="*/ 664905 w 745995"/>
                <a:gd name="connsiteY60" fmla="*/ 17621 h 743902"/>
                <a:gd name="connsiteX61" fmla="*/ 5299 w 745995"/>
                <a:gd name="connsiteY61" fmla="*/ 952 h 743902"/>
                <a:gd name="connsiteX62" fmla="*/ 536 w 745995"/>
                <a:gd name="connsiteY62" fmla="*/ 739139 h 743902"/>
                <a:gd name="connsiteX0" fmla="*/ 536 w 745995"/>
                <a:gd name="connsiteY0" fmla="*/ 739139 h 743902"/>
                <a:gd name="connsiteX1" fmla="*/ 331530 w 745995"/>
                <a:gd name="connsiteY1" fmla="*/ 743902 h 743902"/>
                <a:gd name="connsiteX2" fmla="*/ 438686 w 745995"/>
                <a:gd name="connsiteY2" fmla="*/ 739139 h 743902"/>
                <a:gd name="connsiteX3" fmla="*/ 448211 w 745995"/>
                <a:gd name="connsiteY3" fmla="*/ 722471 h 743902"/>
                <a:gd name="connsiteX4" fmla="*/ 445830 w 745995"/>
                <a:gd name="connsiteY4" fmla="*/ 698658 h 743902"/>
                <a:gd name="connsiteX5" fmla="*/ 641092 w 745995"/>
                <a:gd name="connsiteY5" fmla="*/ 696277 h 743902"/>
                <a:gd name="connsiteX6" fmla="*/ 655380 w 745995"/>
                <a:gd name="connsiteY6" fmla="*/ 667702 h 743902"/>
                <a:gd name="connsiteX7" fmla="*/ 626805 w 745995"/>
                <a:gd name="connsiteY7" fmla="*/ 648652 h 743902"/>
                <a:gd name="connsiteX8" fmla="*/ 586324 w 745995"/>
                <a:gd name="connsiteY8" fmla="*/ 624839 h 743902"/>
                <a:gd name="connsiteX9" fmla="*/ 472024 w 745995"/>
                <a:gd name="connsiteY9" fmla="*/ 631983 h 743902"/>
                <a:gd name="connsiteX10" fmla="*/ 462499 w 745995"/>
                <a:gd name="connsiteY10" fmla="*/ 624839 h 743902"/>
                <a:gd name="connsiteX11" fmla="*/ 474405 w 745995"/>
                <a:gd name="connsiteY11" fmla="*/ 615314 h 743902"/>
                <a:gd name="connsiteX12" fmla="*/ 472024 w 745995"/>
                <a:gd name="connsiteY12" fmla="*/ 589121 h 743902"/>
                <a:gd name="connsiteX13" fmla="*/ 481549 w 745995"/>
                <a:gd name="connsiteY13" fmla="*/ 572452 h 743902"/>
                <a:gd name="connsiteX14" fmla="*/ 645855 w 745995"/>
                <a:gd name="connsiteY14" fmla="*/ 572452 h 743902"/>
                <a:gd name="connsiteX15" fmla="*/ 650617 w 745995"/>
                <a:gd name="connsiteY15" fmla="*/ 560546 h 743902"/>
                <a:gd name="connsiteX16" fmla="*/ 624424 w 745995"/>
                <a:gd name="connsiteY16" fmla="*/ 541496 h 743902"/>
                <a:gd name="connsiteX17" fmla="*/ 460117 w 745995"/>
                <a:gd name="connsiteY17" fmla="*/ 531971 h 743902"/>
                <a:gd name="connsiteX18" fmla="*/ 467261 w 745995"/>
                <a:gd name="connsiteY18" fmla="*/ 517683 h 743902"/>
                <a:gd name="connsiteX19" fmla="*/ 512505 w 745995"/>
                <a:gd name="connsiteY19" fmla="*/ 517683 h 743902"/>
                <a:gd name="connsiteX20" fmla="*/ 581561 w 745995"/>
                <a:gd name="connsiteY20" fmla="*/ 517683 h 743902"/>
                <a:gd name="connsiteX21" fmla="*/ 614899 w 745995"/>
                <a:gd name="connsiteY21" fmla="*/ 512921 h 743902"/>
                <a:gd name="connsiteX22" fmla="*/ 633949 w 745995"/>
                <a:gd name="connsiteY22" fmla="*/ 493871 h 743902"/>
                <a:gd name="connsiteX23" fmla="*/ 660142 w 745995"/>
                <a:gd name="connsiteY23" fmla="*/ 465296 h 743902"/>
                <a:gd name="connsiteX24" fmla="*/ 650617 w 745995"/>
                <a:gd name="connsiteY24" fmla="*/ 436721 h 743902"/>
                <a:gd name="connsiteX25" fmla="*/ 688717 w 745995"/>
                <a:gd name="connsiteY25" fmla="*/ 436721 h 743902"/>
                <a:gd name="connsiteX26" fmla="*/ 650617 w 745995"/>
                <a:gd name="connsiteY26" fmla="*/ 396239 h 743902"/>
                <a:gd name="connsiteX27" fmla="*/ 462499 w 745995"/>
                <a:gd name="connsiteY27" fmla="*/ 403383 h 743902"/>
                <a:gd name="connsiteX28" fmla="*/ 469642 w 745995"/>
                <a:gd name="connsiteY28" fmla="*/ 386714 h 743902"/>
                <a:gd name="connsiteX29" fmla="*/ 586324 w 745995"/>
                <a:gd name="connsiteY29" fmla="*/ 381952 h 743902"/>
                <a:gd name="connsiteX30" fmla="*/ 655380 w 745995"/>
                <a:gd name="connsiteY30" fmla="*/ 362902 h 743902"/>
                <a:gd name="connsiteX31" fmla="*/ 626805 w 745995"/>
                <a:gd name="connsiteY31" fmla="*/ 336708 h 743902"/>
                <a:gd name="connsiteX32" fmla="*/ 607755 w 745995"/>
                <a:gd name="connsiteY32" fmla="*/ 317658 h 743902"/>
                <a:gd name="connsiteX33" fmla="*/ 557749 w 745995"/>
                <a:gd name="connsiteY33" fmla="*/ 289083 h 743902"/>
                <a:gd name="connsiteX34" fmla="*/ 507742 w 745995"/>
                <a:gd name="connsiteY34" fmla="*/ 293846 h 743902"/>
                <a:gd name="connsiteX35" fmla="*/ 467261 w 745995"/>
                <a:gd name="connsiteY35" fmla="*/ 303371 h 743902"/>
                <a:gd name="connsiteX36" fmla="*/ 476786 w 745995"/>
                <a:gd name="connsiteY36" fmla="*/ 277177 h 743902"/>
                <a:gd name="connsiteX37" fmla="*/ 619661 w 745995"/>
                <a:gd name="connsiteY37" fmla="*/ 284321 h 743902"/>
                <a:gd name="connsiteX38" fmla="*/ 648236 w 745995"/>
                <a:gd name="connsiteY38" fmla="*/ 270033 h 743902"/>
                <a:gd name="connsiteX39" fmla="*/ 657761 w 745995"/>
                <a:gd name="connsiteY39" fmla="*/ 253364 h 743902"/>
                <a:gd name="connsiteX40" fmla="*/ 617280 w 745995"/>
                <a:gd name="connsiteY40" fmla="*/ 217646 h 743902"/>
                <a:gd name="connsiteX41" fmla="*/ 502980 w 745995"/>
                <a:gd name="connsiteY41" fmla="*/ 217646 h 743902"/>
                <a:gd name="connsiteX42" fmla="*/ 486311 w 745995"/>
                <a:gd name="connsiteY42" fmla="*/ 200977 h 743902"/>
                <a:gd name="connsiteX43" fmla="*/ 488692 w 745995"/>
                <a:gd name="connsiteY43" fmla="*/ 181927 h 743902"/>
                <a:gd name="connsiteX44" fmla="*/ 486310 w 745995"/>
                <a:gd name="connsiteY44" fmla="*/ 162877 h 743902"/>
                <a:gd name="connsiteX45" fmla="*/ 633949 w 745995"/>
                <a:gd name="connsiteY45" fmla="*/ 165258 h 743902"/>
                <a:gd name="connsiteX46" fmla="*/ 648236 w 745995"/>
                <a:gd name="connsiteY46" fmla="*/ 150970 h 743902"/>
                <a:gd name="connsiteX47" fmla="*/ 681574 w 745995"/>
                <a:gd name="connsiteY47" fmla="*/ 136683 h 743902"/>
                <a:gd name="connsiteX48" fmla="*/ 719673 w 745995"/>
                <a:gd name="connsiteY48" fmla="*/ 134302 h 743902"/>
                <a:gd name="connsiteX49" fmla="*/ 745867 w 745995"/>
                <a:gd name="connsiteY49" fmla="*/ 117633 h 743902"/>
                <a:gd name="connsiteX50" fmla="*/ 726817 w 745995"/>
                <a:gd name="connsiteY50" fmla="*/ 105727 h 743902"/>
                <a:gd name="connsiteX51" fmla="*/ 667286 w 745995"/>
                <a:gd name="connsiteY51" fmla="*/ 98583 h 743902"/>
                <a:gd name="connsiteX52" fmla="*/ 598230 w 745995"/>
                <a:gd name="connsiteY52" fmla="*/ 91439 h 743902"/>
                <a:gd name="connsiteX53" fmla="*/ 493455 w 745995"/>
                <a:gd name="connsiteY53" fmla="*/ 96202 h 743902"/>
                <a:gd name="connsiteX54" fmla="*/ 483930 w 745995"/>
                <a:gd name="connsiteY54" fmla="*/ 79533 h 743902"/>
                <a:gd name="connsiteX55" fmla="*/ 500599 w 745995"/>
                <a:gd name="connsiteY55" fmla="*/ 67627 h 743902"/>
                <a:gd name="connsiteX56" fmla="*/ 555367 w 745995"/>
                <a:gd name="connsiteY56" fmla="*/ 70008 h 743902"/>
                <a:gd name="connsiteX57" fmla="*/ 602992 w 745995"/>
                <a:gd name="connsiteY57" fmla="*/ 55721 h 743902"/>
                <a:gd name="connsiteX58" fmla="*/ 602992 w 745995"/>
                <a:gd name="connsiteY58" fmla="*/ 46196 h 743902"/>
                <a:gd name="connsiteX59" fmla="*/ 645855 w 745995"/>
                <a:gd name="connsiteY59" fmla="*/ 43814 h 743902"/>
                <a:gd name="connsiteX60" fmla="*/ 664905 w 745995"/>
                <a:gd name="connsiteY60" fmla="*/ 17621 h 743902"/>
                <a:gd name="connsiteX61" fmla="*/ 5299 w 745995"/>
                <a:gd name="connsiteY61" fmla="*/ 952 h 743902"/>
                <a:gd name="connsiteX62" fmla="*/ 536 w 745995"/>
                <a:gd name="connsiteY62" fmla="*/ 739139 h 743902"/>
                <a:gd name="connsiteX0" fmla="*/ 536 w 745995"/>
                <a:gd name="connsiteY0" fmla="*/ 739139 h 743902"/>
                <a:gd name="connsiteX1" fmla="*/ 331530 w 745995"/>
                <a:gd name="connsiteY1" fmla="*/ 743902 h 743902"/>
                <a:gd name="connsiteX2" fmla="*/ 438686 w 745995"/>
                <a:gd name="connsiteY2" fmla="*/ 739139 h 743902"/>
                <a:gd name="connsiteX3" fmla="*/ 448211 w 745995"/>
                <a:gd name="connsiteY3" fmla="*/ 722471 h 743902"/>
                <a:gd name="connsiteX4" fmla="*/ 445830 w 745995"/>
                <a:gd name="connsiteY4" fmla="*/ 698658 h 743902"/>
                <a:gd name="connsiteX5" fmla="*/ 641092 w 745995"/>
                <a:gd name="connsiteY5" fmla="*/ 696277 h 743902"/>
                <a:gd name="connsiteX6" fmla="*/ 655380 w 745995"/>
                <a:gd name="connsiteY6" fmla="*/ 667702 h 743902"/>
                <a:gd name="connsiteX7" fmla="*/ 626805 w 745995"/>
                <a:gd name="connsiteY7" fmla="*/ 648652 h 743902"/>
                <a:gd name="connsiteX8" fmla="*/ 586324 w 745995"/>
                <a:gd name="connsiteY8" fmla="*/ 624839 h 743902"/>
                <a:gd name="connsiteX9" fmla="*/ 472024 w 745995"/>
                <a:gd name="connsiteY9" fmla="*/ 631983 h 743902"/>
                <a:gd name="connsiteX10" fmla="*/ 462499 w 745995"/>
                <a:gd name="connsiteY10" fmla="*/ 624839 h 743902"/>
                <a:gd name="connsiteX11" fmla="*/ 474405 w 745995"/>
                <a:gd name="connsiteY11" fmla="*/ 615314 h 743902"/>
                <a:gd name="connsiteX12" fmla="*/ 472024 w 745995"/>
                <a:gd name="connsiteY12" fmla="*/ 589121 h 743902"/>
                <a:gd name="connsiteX13" fmla="*/ 481549 w 745995"/>
                <a:gd name="connsiteY13" fmla="*/ 572452 h 743902"/>
                <a:gd name="connsiteX14" fmla="*/ 645855 w 745995"/>
                <a:gd name="connsiteY14" fmla="*/ 572452 h 743902"/>
                <a:gd name="connsiteX15" fmla="*/ 650617 w 745995"/>
                <a:gd name="connsiteY15" fmla="*/ 560546 h 743902"/>
                <a:gd name="connsiteX16" fmla="*/ 624424 w 745995"/>
                <a:gd name="connsiteY16" fmla="*/ 541496 h 743902"/>
                <a:gd name="connsiteX17" fmla="*/ 460117 w 745995"/>
                <a:gd name="connsiteY17" fmla="*/ 531971 h 743902"/>
                <a:gd name="connsiteX18" fmla="*/ 467261 w 745995"/>
                <a:gd name="connsiteY18" fmla="*/ 517683 h 743902"/>
                <a:gd name="connsiteX19" fmla="*/ 512505 w 745995"/>
                <a:gd name="connsiteY19" fmla="*/ 517683 h 743902"/>
                <a:gd name="connsiteX20" fmla="*/ 581561 w 745995"/>
                <a:gd name="connsiteY20" fmla="*/ 517683 h 743902"/>
                <a:gd name="connsiteX21" fmla="*/ 614899 w 745995"/>
                <a:gd name="connsiteY21" fmla="*/ 512921 h 743902"/>
                <a:gd name="connsiteX22" fmla="*/ 633949 w 745995"/>
                <a:gd name="connsiteY22" fmla="*/ 493871 h 743902"/>
                <a:gd name="connsiteX23" fmla="*/ 660142 w 745995"/>
                <a:gd name="connsiteY23" fmla="*/ 465296 h 743902"/>
                <a:gd name="connsiteX24" fmla="*/ 650617 w 745995"/>
                <a:gd name="connsiteY24" fmla="*/ 436721 h 743902"/>
                <a:gd name="connsiteX25" fmla="*/ 688717 w 745995"/>
                <a:gd name="connsiteY25" fmla="*/ 436721 h 743902"/>
                <a:gd name="connsiteX26" fmla="*/ 650617 w 745995"/>
                <a:gd name="connsiteY26" fmla="*/ 396239 h 743902"/>
                <a:gd name="connsiteX27" fmla="*/ 462499 w 745995"/>
                <a:gd name="connsiteY27" fmla="*/ 403383 h 743902"/>
                <a:gd name="connsiteX28" fmla="*/ 469642 w 745995"/>
                <a:gd name="connsiteY28" fmla="*/ 386714 h 743902"/>
                <a:gd name="connsiteX29" fmla="*/ 586324 w 745995"/>
                <a:gd name="connsiteY29" fmla="*/ 381952 h 743902"/>
                <a:gd name="connsiteX30" fmla="*/ 655380 w 745995"/>
                <a:gd name="connsiteY30" fmla="*/ 362902 h 743902"/>
                <a:gd name="connsiteX31" fmla="*/ 626805 w 745995"/>
                <a:gd name="connsiteY31" fmla="*/ 336708 h 743902"/>
                <a:gd name="connsiteX32" fmla="*/ 607755 w 745995"/>
                <a:gd name="connsiteY32" fmla="*/ 317658 h 743902"/>
                <a:gd name="connsiteX33" fmla="*/ 557749 w 745995"/>
                <a:gd name="connsiteY33" fmla="*/ 289083 h 743902"/>
                <a:gd name="connsiteX34" fmla="*/ 507742 w 745995"/>
                <a:gd name="connsiteY34" fmla="*/ 293846 h 743902"/>
                <a:gd name="connsiteX35" fmla="*/ 467261 w 745995"/>
                <a:gd name="connsiteY35" fmla="*/ 303371 h 743902"/>
                <a:gd name="connsiteX36" fmla="*/ 476786 w 745995"/>
                <a:gd name="connsiteY36" fmla="*/ 277177 h 743902"/>
                <a:gd name="connsiteX37" fmla="*/ 619661 w 745995"/>
                <a:gd name="connsiteY37" fmla="*/ 284321 h 743902"/>
                <a:gd name="connsiteX38" fmla="*/ 648236 w 745995"/>
                <a:gd name="connsiteY38" fmla="*/ 270033 h 743902"/>
                <a:gd name="connsiteX39" fmla="*/ 657761 w 745995"/>
                <a:gd name="connsiteY39" fmla="*/ 253364 h 743902"/>
                <a:gd name="connsiteX40" fmla="*/ 617280 w 745995"/>
                <a:gd name="connsiteY40" fmla="*/ 217646 h 743902"/>
                <a:gd name="connsiteX41" fmla="*/ 502980 w 745995"/>
                <a:gd name="connsiteY41" fmla="*/ 217646 h 743902"/>
                <a:gd name="connsiteX42" fmla="*/ 476786 w 745995"/>
                <a:gd name="connsiteY42" fmla="*/ 212883 h 743902"/>
                <a:gd name="connsiteX43" fmla="*/ 488692 w 745995"/>
                <a:gd name="connsiteY43" fmla="*/ 181927 h 743902"/>
                <a:gd name="connsiteX44" fmla="*/ 486310 w 745995"/>
                <a:gd name="connsiteY44" fmla="*/ 162877 h 743902"/>
                <a:gd name="connsiteX45" fmla="*/ 633949 w 745995"/>
                <a:gd name="connsiteY45" fmla="*/ 165258 h 743902"/>
                <a:gd name="connsiteX46" fmla="*/ 648236 w 745995"/>
                <a:gd name="connsiteY46" fmla="*/ 150970 h 743902"/>
                <a:gd name="connsiteX47" fmla="*/ 681574 w 745995"/>
                <a:gd name="connsiteY47" fmla="*/ 136683 h 743902"/>
                <a:gd name="connsiteX48" fmla="*/ 719673 w 745995"/>
                <a:gd name="connsiteY48" fmla="*/ 134302 h 743902"/>
                <a:gd name="connsiteX49" fmla="*/ 745867 w 745995"/>
                <a:gd name="connsiteY49" fmla="*/ 117633 h 743902"/>
                <a:gd name="connsiteX50" fmla="*/ 726817 w 745995"/>
                <a:gd name="connsiteY50" fmla="*/ 105727 h 743902"/>
                <a:gd name="connsiteX51" fmla="*/ 667286 w 745995"/>
                <a:gd name="connsiteY51" fmla="*/ 98583 h 743902"/>
                <a:gd name="connsiteX52" fmla="*/ 598230 w 745995"/>
                <a:gd name="connsiteY52" fmla="*/ 91439 h 743902"/>
                <a:gd name="connsiteX53" fmla="*/ 493455 w 745995"/>
                <a:gd name="connsiteY53" fmla="*/ 96202 h 743902"/>
                <a:gd name="connsiteX54" fmla="*/ 483930 w 745995"/>
                <a:gd name="connsiteY54" fmla="*/ 79533 h 743902"/>
                <a:gd name="connsiteX55" fmla="*/ 500599 w 745995"/>
                <a:gd name="connsiteY55" fmla="*/ 67627 h 743902"/>
                <a:gd name="connsiteX56" fmla="*/ 555367 w 745995"/>
                <a:gd name="connsiteY56" fmla="*/ 70008 h 743902"/>
                <a:gd name="connsiteX57" fmla="*/ 602992 w 745995"/>
                <a:gd name="connsiteY57" fmla="*/ 55721 h 743902"/>
                <a:gd name="connsiteX58" fmla="*/ 602992 w 745995"/>
                <a:gd name="connsiteY58" fmla="*/ 46196 h 743902"/>
                <a:gd name="connsiteX59" fmla="*/ 645855 w 745995"/>
                <a:gd name="connsiteY59" fmla="*/ 43814 h 743902"/>
                <a:gd name="connsiteX60" fmla="*/ 664905 w 745995"/>
                <a:gd name="connsiteY60" fmla="*/ 17621 h 743902"/>
                <a:gd name="connsiteX61" fmla="*/ 5299 w 745995"/>
                <a:gd name="connsiteY61" fmla="*/ 952 h 743902"/>
                <a:gd name="connsiteX62" fmla="*/ 536 w 745995"/>
                <a:gd name="connsiteY62" fmla="*/ 739139 h 743902"/>
                <a:gd name="connsiteX0" fmla="*/ 536 w 745995"/>
                <a:gd name="connsiteY0" fmla="*/ 739139 h 743902"/>
                <a:gd name="connsiteX1" fmla="*/ 331530 w 745995"/>
                <a:gd name="connsiteY1" fmla="*/ 743902 h 743902"/>
                <a:gd name="connsiteX2" fmla="*/ 438686 w 745995"/>
                <a:gd name="connsiteY2" fmla="*/ 739139 h 743902"/>
                <a:gd name="connsiteX3" fmla="*/ 448211 w 745995"/>
                <a:gd name="connsiteY3" fmla="*/ 722471 h 743902"/>
                <a:gd name="connsiteX4" fmla="*/ 445830 w 745995"/>
                <a:gd name="connsiteY4" fmla="*/ 698658 h 743902"/>
                <a:gd name="connsiteX5" fmla="*/ 641092 w 745995"/>
                <a:gd name="connsiteY5" fmla="*/ 696277 h 743902"/>
                <a:gd name="connsiteX6" fmla="*/ 655380 w 745995"/>
                <a:gd name="connsiteY6" fmla="*/ 667702 h 743902"/>
                <a:gd name="connsiteX7" fmla="*/ 626805 w 745995"/>
                <a:gd name="connsiteY7" fmla="*/ 648652 h 743902"/>
                <a:gd name="connsiteX8" fmla="*/ 586324 w 745995"/>
                <a:gd name="connsiteY8" fmla="*/ 624839 h 743902"/>
                <a:gd name="connsiteX9" fmla="*/ 472024 w 745995"/>
                <a:gd name="connsiteY9" fmla="*/ 631983 h 743902"/>
                <a:gd name="connsiteX10" fmla="*/ 462499 w 745995"/>
                <a:gd name="connsiteY10" fmla="*/ 624839 h 743902"/>
                <a:gd name="connsiteX11" fmla="*/ 474405 w 745995"/>
                <a:gd name="connsiteY11" fmla="*/ 615314 h 743902"/>
                <a:gd name="connsiteX12" fmla="*/ 472024 w 745995"/>
                <a:gd name="connsiteY12" fmla="*/ 589121 h 743902"/>
                <a:gd name="connsiteX13" fmla="*/ 481549 w 745995"/>
                <a:gd name="connsiteY13" fmla="*/ 572452 h 743902"/>
                <a:gd name="connsiteX14" fmla="*/ 645855 w 745995"/>
                <a:gd name="connsiteY14" fmla="*/ 572452 h 743902"/>
                <a:gd name="connsiteX15" fmla="*/ 650617 w 745995"/>
                <a:gd name="connsiteY15" fmla="*/ 560546 h 743902"/>
                <a:gd name="connsiteX16" fmla="*/ 624424 w 745995"/>
                <a:gd name="connsiteY16" fmla="*/ 541496 h 743902"/>
                <a:gd name="connsiteX17" fmla="*/ 460117 w 745995"/>
                <a:gd name="connsiteY17" fmla="*/ 531971 h 743902"/>
                <a:gd name="connsiteX18" fmla="*/ 467261 w 745995"/>
                <a:gd name="connsiteY18" fmla="*/ 517683 h 743902"/>
                <a:gd name="connsiteX19" fmla="*/ 512505 w 745995"/>
                <a:gd name="connsiteY19" fmla="*/ 517683 h 743902"/>
                <a:gd name="connsiteX20" fmla="*/ 581561 w 745995"/>
                <a:gd name="connsiteY20" fmla="*/ 517683 h 743902"/>
                <a:gd name="connsiteX21" fmla="*/ 614899 w 745995"/>
                <a:gd name="connsiteY21" fmla="*/ 512921 h 743902"/>
                <a:gd name="connsiteX22" fmla="*/ 633949 w 745995"/>
                <a:gd name="connsiteY22" fmla="*/ 493871 h 743902"/>
                <a:gd name="connsiteX23" fmla="*/ 660142 w 745995"/>
                <a:gd name="connsiteY23" fmla="*/ 465296 h 743902"/>
                <a:gd name="connsiteX24" fmla="*/ 650617 w 745995"/>
                <a:gd name="connsiteY24" fmla="*/ 436721 h 743902"/>
                <a:gd name="connsiteX25" fmla="*/ 688717 w 745995"/>
                <a:gd name="connsiteY25" fmla="*/ 436721 h 743902"/>
                <a:gd name="connsiteX26" fmla="*/ 650617 w 745995"/>
                <a:gd name="connsiteY26" fmla="*/ 396239 h 743902"/>
                <a:gd name="connsiteX27" fmla="*/ 462499 w 745995"/>
                <a:gd name="connsiteY27" fmla="*/ 403383 h 743902"/>
                <a:gd name="connsiteX28" fmla="*/ 469642 w 745995"/>
                <a:gd name="connsiteY28" fmla="*/ 386714 h 743902"/>
                <a:gd name="connsiteX29" fmla="*/ 586324 w 745995"/>
                <a:gd name="connsiteY29" fmla="*/ 381952 h 743902"/>
                <a:gd name="connsiteX30" fmla="*/ 655380 w 745995"/>
                <a:gd name="connsiteY30" fmla="*/ 362902 h 743902"/>
                <a:gd name="connsiteX31" fmla="*/ 626805 w 745995"/>
                <a:gd name="connsiteY31" fmla="*/ 336708 h 743902"/>
                <a:gd name="connsiteX32" fmla="*/ 607755 w 745995"/>
                <a:gd name="connsiteY32" fmla="*/ 317658 h 743902"/>
                <a:gd name="connsiteX33" fmla="*/ 545843 w 745995"/>
                <a:gd name="connsiteY33" fmla="*/ 303371 h 743902"/>
                <a:gd name="connsiteX34" fmla="*/ 507742 w 745995"/>
                <a:gd name="connsiteY34" fmla="*/ 293846 h 743902"/>
                <a:gd name="connsiteX35" fmla="*/ 467261 w 745995"/>
                <a:gd name="connsiteY35" fmla="*/ 303371 h 743902"/>
                <a:gd name="connsiteX36" fmla="*/ 476786 w 745995"/>
                <a:gd name="connsiteY36" fmla="*/ 277177 h 743902"/>
                <a:gd name="connsiteX37" fmla="*/ 619661 w 745995"/>
                <a:gd name="connsiteY37" fmla="*/ 284321 h 743902"/>
                <a:gd name="connsiteX38" fmla="*/ 648236 w 745995"/>
                <a:gd name="connsiteY38" fmla="*/ 270033 h 743902"/>
                <a:gd name="connsiteX39" fmla="*/ 657761 w 745995"/>
                <a:gd name="connsiteY39" fmla="*/ 253364 h 743902"/>
                <a:gd name="connsiteX40" fmla="*/ 617280 w 745995"/>
                <a:gd name="connsiteY40" fmla="*/ 217646 h 743902"/>
                <a:gd name="connsiteX41" fmla="*/ 502980 w 745995"/>
                <a:gd name="connsiteY41" fmla="*/ 217646 h 743902"/>
                <a:gd name="connsiteX42" fmla="*/ 476786 w 745995"/>
                <a:gd name="connsiteY42" fmla="*/ 212883 h 743902"/>
                <a:gd name="connsiteX43" fmla="*/ 488692 w 745995"/>
                <a:gd name="connsiteY43" fmla="*/ 181927 h 743902"/>
                <a:gd name="connsiteX44" fmla="*/ 486310 w 745995"/>
                <a:gd name="connsiteY44" fmla="*/ 162877 h 743902"/>
                <a:gd name="connsiteX45" fmla="*/ 633949 w 745995"/>
                <a:gd name="connsiteY45" fmla="*/ 165258 h 743902"/>
                <a:gd name="connsiteX46" fmla="*/ 648236 w 745995"/>
                <a:gd name="connsiteY46" fmla="*/ 150970 h 743902"/>
                <a:gd name="connsiteX47" fmla="*/ 681574 w 745995"/>
                <a:gd name="connsiteY47" fmla="*/ 136683 h 743902"/>
                <a:gd name="connsiteX48" fmla="*/ 719673 w 745995"/>
                <a:gd name="connsiteY48" fmla="*/ 134302 h 743902"/>
                <a:gd name="connsiteX49" fmla="*/ 745867 w 745995"/>
                <a:gd name="connsiteY49" fmla="*/ 117633 h 743902"/>
                <a:gd name="connsiteX50" fmla="*/ 726817 w 745995"/>
                <a:gd name="connsiteY50" fmla="*/ 105727 h 743902"/>
                <a:gd name="connsiteX51" fmla="*/ 667286 w 745995"/>
                <a:gd name="connsiteY51" fmla="*/ 98583 h 743902"/>
                <a:gd name="connsiteX52" fmla="*/ 598230 w 745995"/>
                <a:gd name="connsiteY52" fmla="*/ 91439 h 743902"/>
                <a:gd name="connsiteX53" fmla="*/ 493455 w 745995"/>
                <a:gd name="connsiteY53" fmla="*/ 96202 h 743902"/>
                <a:gd name="connsiteX54" fmla="*/ 483930 w 745995"/>
                <a:gd name="connsiteY54" fmla="*/ 79533 h 743902"/>
                <a:gd name="connsiteX55" fmla="*/ 500599 w 745995"/>
                <a:gd name="connsiteY55" fmla="*/ 67627 h 743902"/>
                <a:gd name="connsiteX56" fmla="*/ 555367 w 745995"/>
                <a:gd name="connsiteY56" fmla="*/ 70008 h 743902"/>
                <a:gd name="connsiteX57" fmla="*/ 602992 w 745995"/>
                <a:gd name="connsiteY57" fmla="*/ 55721 h 743902"/>
                <a:gd name="connsiteX58" fmla="*/ 602992 w 745995"/>
                <a:gd name="connsiteY58" fmla="*/ 46196 h 743902"/>
                <a:gd name="connsiteX59" fmla="*/ 645855 w 745995"/>
                <a:gd name="connsiteY59" fmla="*/ 43814 h 743902"/>
                <a:gd name="connsiteX60" fmla="*/ 664905 w 745995"/>
                <a:gd name="connsiteY60" fmla="*/ 17621 h 743902"/>
                <a:gd name="connsiteX61" fmla="*/ 5299 w 745995"/>
                <a:gd name="connsiteY61" fmla="*/ 952 h 743902"/>
                <a:gd name="connsiteX62" fmla="*/ 536 w 745995"/>
                <a:gd name="connsiteY62" fmla="*/ 739139 h 743902"/>
                <a:gd name="connsiteX0" fmla="*/ 536 w 745995"/>
                <a:gd name="connsiteY0" fmla="*/ 739139 h 743902"/>
                <a:gd name="connsiteX1" fmla="*/ 331530 w 745995"/>
                <a:gd name="connsiteY1" fmla="*/ 743902 h 743902"/>
                <a:gd name="connsiteX2" fmla="*/ 438686 w 745995"/>
                <a:gd name="connsiteY2" fmla="*/ 739139 h 743902"/>
                <a:gd name="connsiteX3" fmla="*/ 448211 w 745995"/>
                <a:gd name="connsiteY3" fmla="*/ 722471 h 743902"/>
                <a:gd name="connsiteX4" fmla="*/ 445830 w 745995"/>
                <a:gd name="connsiteY4" fmla="*/ 698658 h 743902"/>
                <a:gd name="connsiteX5" fmla="*/ 641092 w 745995"/>
                <a:gd name="connsiteY5" fmla="*/ 696277 h 743902"/>
                <a:gd name="connsiteX6" fmla="*/ 655380 w 745995"/>
                <a:gd name="connsiteY6" fmla="*/ 667702 h 743902"/>
                <a:gd name="connsiteX7" fmla="*/ 626805 w 745995"/>
                <a:gd name="connsiteY7" fmla="*/ 648652 h 743902"/>
                <a:gd name="connsiteX8" fmla="*/ 586324 w 745995"/>
                <a:gd name="connsiteY8" fmla="*/ 624839 h 743902"/>
                <a:gd name="connsiteX9" fmla="*/ 472024 w 745995"/>
                <a:gd name="connsiteY9" fmla="*/ 631983 h 743902"/>
                <a:gd name="connsiteX10" fmla="*/ 462499 w 745995"/>
                <a:gd name="connsiteY10" fmla="*/ 624839 h 743902"/>
                <a:gd name="connsiteX11" fmla="*/ 474405 w 745995"/>
                <a:gd name="connsiteY11" fmla="*/ 615314 h 743902"/>
                <a:gd name="connsiteX12" fmla="*/ 472024 w 745995"/>
                <a:gd name="connsiteY12" fmla="*/ 589121 h 743902"/>
                <a:gd name="connsiteX13" fmla="*/ 481549 w 745995"/>
                <a:gd name="connsiteY13" fmla="*/ 572452 h 743902"/>
                <a:gd name="connsiteX14" fmla="*/ 645855 w 745995"/>
                <a:gd name="connsiteY14" fmla="*/ 572452 h 743902"/>
                <a:gd name="connsiteX15" fmla="*/ 650617 w 745995"/>
                <a:gd name="connsiteY15" fmla="*/ 560546 h 743902"/>
                <a:gd name="connsiteX16" fmla="*/ 624424 w 745995"/>
                <a:gd name="connsiteY16" fmla="*/ 541496 h 743902"/>
                <a:gd name="connsiteX17" fmla="*/ 460117 w 745995"/>
                <a:gd name="connsiteY17" fmla="*/ 531971 h 743902"/>
                <a:gd name="connsiteX18" fmla="*/ 467261 w 745995"/>
                <a:gd name="connsiteY18" fmla="*/ 517683 h 743902"/>
                <a:gd name="connsiteX19" fmla="*/ 512505 w 745995"/>
                <a:gd name="connsiteY19" fmla="*/ 517683 h 743902"/>
                <a:gd name="connsiteX20" fmla="*/ 581561 w 745995"/>
                <a:gd name="connsiteY20" fmla="*/ 517683 h 743902"/>
                <a:gd name="connsiteX21" fmla="*/ 614899 w 745995"/>
                <a:gd name="connsiteY21" fmla="*/ 512921 h 743902"/>
                <a:gd name="connsiteX22" fmla="*/ 633949 w 745995"/>
                <a:gd name="connsiteY22" fmla="*/ 493871 h 743902"/>
                <a:gd name="connsiteX23" fmla="*/ 660142 w 745995"/>
                <a:gd name="connsiteY23" fmla="*/ 465296 h 743902"/>
                <a:gd name="connsiteX24" fmla="*/ 650617 w 745995"/>
                <a:gd name="connsiteY24" fmla="*/ 436721 h 743902"/>
                <a:gd name="connsiteX25" fmla="*/ 688717 w 745995"/>
                <a:gd name="connsiteY25" fmla="*/ 436721 h 743902"/>
                <a:gd name="connsiteX26" fmla="*/ 650617 w 745995"/>
                <a:gd name="connsiteY26" fmla="*/ 396239 h 743902"/>
                <a:gd name="connsiteX27" fmla="*/ 462499 w 745995"/>
                <a:gd name="connsiteY27" fmla="*/ 403383 h 743902"/>
                <a:gd name="connsiteX28" fmla="*/ 469642 w 745995"/>
                <a:gd name="connsiteY28" fmla="*/ 386714 h 743902"/>
                <a:gd name="connsiteX29" fmla="*/ 586324 w 745995"/>
                <a:gd name="connsiteY29" fmla="*/ 381952 h 743902"/>
                <a:gd name="connsiteX30" fmla="*/ 655380 w 745995"/>
                <a:gd name="connsiteY30" fmla="*/ 362902 h 743902"/>
                <a:gd name="connsiteX31" fmla="*/ 626805 w 745995"/>
                <a:gd name="connsiteY31" fmla="*/ 336708 h 743902"/>
                <a:gd name="connsiteX32" fmla="*/ 607755 w 745995"/>
                <a:gd name="connsiteY32" fmla="*/ 317658 h 743902"/>
                <a:gd name="connsiteX33" fmla="*/ 545843 w 745995"/>
                <a:gd name="connsiteY33" fmla="*/ 303371 h 743902"/>
                <a:gd name="connsiteX34" fmla="*/ 507742 w 745995"/>
                <a:gd name="connsiteY34" fmla="*/ 305752 h 743902"/>
                <a:gd name="connsiteX35" fmla="*/ 467261 w 745995"/>
                <a:gd name="connsiteY35" fmla="*/ 303371 h 743902"/>
                <a:gd name="connsiteX36" fmla="*/ 476786 w 745995"/>
                <a:gd name="connsiteY36" fmla="*/ 277177 h 743902"/>
                <a:gd name="connsiteX37" fmla="*/ 619661 w 745995"/>
                <a:gd name="connsiteY37" fmla="*/ 284321 h 743902"/>
                <a:gd name="connsiteX38" fmla="*/ 648236 w 745995"/>
                <a:gd name="connsiteY38" fmla="*/ 270033 h 743902"/>
                <a:gd name="connsiteX39" fmla="*/ 657761 w 745995"/>
                <a:gd name="connsiteY39" fmla="*/ 253364 h 743902"/>
                <a:gd name="connsiteX40" fmla="*/ 617280 w 745995"/>
                <a:gd name="connsiteY40" fmla="*/ 217646 h 743902"/>
                <a:gd name="connsiteX41" fmla="*/ 502980 w 745995"/>
                <a:gd name="connsiteY41" fmla="*/ 217646 h 743902"/>
                <a:gd name="connsiteX42" fmla="*/ 476786 w 745995"/>
                <a:gd name="connsiteY42" fmla="*/ 212883 h 743902"/>
                <a:gd name="connsiteX43" fmla="*/ 488692 w 745995"/>
                <a:gd name="connsiteY43" fmla="*/ 181927 h 743902"/>
                <a:gd name="connsiteX44" fmla="*/ 486310 w 745995"/>
                <a:gd name="connsiteY44" fmla="*/ 162877 h 743902"/>
                <a:gd name="connsiteX45" fmla="*/ 633949 w 745995"/>
                <a:gd name="connsiteY45" fmla="*/ 165258 h 743902"/>
                <a:gd name="connsiteX46" fmla="*/ 648236 w 745995"/>
                <a:gd name="connsiteY46" fmla="*/ 150970 h 743902"/>
                <a:gd name="connsiteX47" fmla="*/ 681574 w 745995"/>
                <a:gd name="connsiteY47" fmla="*/ 136683 h 743902"/>
                <a:gd name="connsiteX48" fmla="*/ 719673 w 745995"/>
                <a:gd name="connsiteY48" fmla="*/ 134302 h 743902"/>
                <a:gd name="connsiteX49" fmla="*/ 745867 w 745995"/>
                <a:gd name="connsiteY49" fmla="*/ 117633 h 743902"/>
                <a:gd name="connsiteX50" fmla="*/ 726817 w 745995"/>
                <a:gd name="connsiteY50" fmla="*/ 105727 h 743902"/>
                <a:gd name="connsiteX51" fmla="*/ 667286 w 745995"/>
                <a:gd name="connsiteY51" fmla="*/ 98583 h 743902"/>
                <a:gd name="connsiteX52" fmla="*/ 598230 w 745995"/>
                <a:gd name="connsiteY52" fmla="*/ 91439 h 743902"/>
                <a:gd name="connsiteX53" fmla="*/ 493455 w 745995"/>
                <a:gd name="connsiteY53" fmla="*/ 96202 h 743902"/>
                <a:gd name="connsiteX54" fmla="*/ 483930 w 745995"/>
                <a:gd name="connsiteY54" fmla="*/ 79533 h 743902"/>
                <a:gd name="connsiteX55" fmla="*/ 500599 w 745995"/>
                <a:gd name="connsiteY55" fmla="*/ 67627 h 743902"/>
                <a:gd name="connsiteX56" fmla="*/ 555367 w 745995"/>
                <a:gd name="connsiteY56" fmla="*/ 70008 h 743902"/>
                <a:gd name="connsiteX57" fmla="*/ 602992 w 745995"/>
                <a:gd name="connsiteY57" fmla="*/ 55721 h 743902"/>
                <a:gd name="connsiteX58" fmla="*/ 602992 w 745995"/>
                <a:gd name="connsiteY58" fmla="*/ 46196 h 743902"/>
                <a:gd name="connsiteX59" fmla="*/ 645855 w 745995"/>
                <a:gd name="connsiteY59" fmla="*/ 43814 h 743902"/>
                <a:gd name="connsiteX60" fmla="*/ 664905 w 745995"/>
                <a:gd name="connsiteY60" fmla="*/ 17621 h 743902"/>
                <a:gd name="connsiteX61" fmla="*/ 5299 w 745995"/>
                <a:gd name="connsiteY61" fmla="*/ 952 h 743902"/>
                <a:gd name="connsiteX62" fmla="*/ 536 w 745995"/>
                <a:gd name="connsiteY62" fmla="*/ 739139 h 743902"/>
                <a:gd name="connsiteX0" fmla="*/ 536 w 745995"/>
                <a:gd name="connsiteY0" fmla="*/ 739139 h 743902"/>
                <a:gd name="connsiteX1" fmla="*/ 331530 w 745995"/>
                <a:gd name="connsiteY1" fmla="*/ 743902 h 743902"/>
                <a:gd name="connsiteX2" fmla="*/ 438686 w 745995"/>
                <a:gd name="connsiteY2" fmla="*/ 739139 h 743902"/>
                <a:gd name="connsiteX3" fmla="*/ 448211 w 745995"/>
                <a:gd name="connsiteY3" fmla="*/ 722471 h 743902"/>
                <a:gd name="connsiteX4" fmla="*/ 445830 w 745995"/>
                <a:gd name="connsiteY4" fmla="*/ 698658 h 743902"/>
                <a:gd name="connsiteX5" fmla="*/ 641092 w 745995"/>
                <a:gd name="connsiteY5" fmla="*/ 696277 h 743902"/>
                <a:gd name="connsiteX6" fmla="*/ 655380 w 745995"/>
                <a:gd name="connsiteY6" fmla="*/ 667702 h 743902"/>
                <a:gd name="connsiteX7" fmla="*/ 626805 w 745995"/>
                <a:gd name="connsiteY7" fmla="*/ 648652 h 743902"/>
                <a:gd name="connsiteX8" fmla="*/ 586324 w 745995"/>
                <a:gd name="connsiteY8" fmla="*/ 624839 h 743902"/>
                <a:gd name="connsiteX9" fmla="*/ 472024 w 745995"/>
                <a:gd name="connsiteY9" fmla="*/ 631983 h 743902"/>
                <a:gd name="connsiteX10" fmla="*/ 462499 w 745995"/>
                <a:gd name="connsiteY10" fmla="*/ 624839 h 743902"/>
                <a:gd name="connsiteX11" fmla="*/ 474405 w 745995"/>
                <a:gd name="connsiteY11" fmla="*/ 615314 h 743902"/>
                <a:gd name="connsiteX12" fmla="*/ 472024 w 745995"/>
                <a:gd name="connsiteY12" fmla="*/ 589121 h 743902"/>
                <a:gd name="connsiteX13" fmla="*/ 481549 w 745995"/>
                <a:gd name="connsiteY13" fmla="*/ 572452 h 743902"/>
                <a:gd name="connsiteX14" fmla="*/ 645855 w 745995"/>
                <a:gd name="connsiteY14" fmla="*/ 572452 h 743902"/>
                <a:gd name="connsiteX15" fmla="*/ 650617 w 745995"/>
                <a:gd name="connsiteY15" fmla="*/ 560546 h 743902"/>
                <a:gd name="connsiteX16" fmla="*/ 624424 w 745995"/>
                <a:gd name="connsiteY16" fmla="*/ 541496 h 743902"/>
                <a:gd name="connsiteX17" fmla="*/ 460117 w 745995"/>
                <a:gd name="connsiteY17" fmla="*/ 531971 h 743902"/>
                <a:gd name="connsiteX18" fmla="*/ 467261 w 745995"/>
                <a:gd name="connsiteY18" fmla="*/ 517683 h 743902"/>
                <a:gd name="connsiteX19" fmla="*/ 512505 w 745995"/>
                <a:gd name="connsiteY19" fmla="*/ 517683 h 743902"/>
                <a:gd name="connsiteX20" fmla="*/ 581561 w 745995"/>
                <a:gd name="connsiteY20" fmla="*/ 517683 h 743902"/>
                <a:gd name="connsiteX21" fmla="*/ 614899 w 745995"/>
                <a:gd name="connsiteY21" fmla="*/ 512921 h 743902"/>
                <a:gd name="connsiteX22" fmla="*/ 633949 w 745995"/>
                <a:gd name="connsiteY22" fmla="*/ 493871 h 743902"/>
                <a:gd name="connsiteX23" fmla="*/ 660142 w 745995"/>
                <a:gd name="connsiteY23" fmla="*/ 465296 h 743902"/>
                <a:gd name="connsiteX24" fmla="*/ 650617 w 745995"/>
                <a:gd name="connsiteY24" fmla="*/ 436721 h 743902"/>
                <a:gd name="connsiteX25" fmla="*/ 688717 w 745995"/>
                <a:gd name="connsiteY25" fmla="*/ 436721 h 743902"/>
                <a:gd name="connsiteX26" fmla="*/ 650617 w 745995"/>
                <a:gd name="connsiteY26" fmla="*/ 396239 h 743902"/>
                <a:gd name="connsiteX27" fmla="*/ 462499 w 745995"/>
                <a:gd name="connsiteY27" fmla="*/ 403383 h 743902"/>
                <a:gd name="connsiteX28" fmla="*/ 469642 w 745995"/>
                <a:gd name="connsiteY28" fmla="*/ 386714 h 743902"/>
                <a:gd name="connsiteX29" fmla="*/ 586324 w 745995"/>
                <a:gd name="connsiteY29" fmla="*/ 381952 h 743902"/>
                <a:gd name="connsiteX30" fmla="*/ 655380 w 745995"/>
                <a:gd name="connsiteY30" fmla="*/ 362902 h 743902"/>
                <a:gd name="connsiteX31" fmla="*/ 595849 w 745995"/>
                <a:gd name="connsiteY31" fmla="*/ 341471 h 743902"/>
                <a:gd name="connsiteX32" fmla="*/ 607755 w 745995"/>
                <a:gd name="connsiteY32" fmla="*/ 317658 h 743902"/>
                <a:gd name="connsiteX33" fmla="*/ 545843 w 745995"/>
                <a:gd name="connsiteY33" fmla="*/ 303371 h 743902"/>
                <a:gd name="connsiteX34" fmla="*/ 507742 w 745995"/>
                <a:gd name="connsiteY34" fmla="*/ 305752 h 743902"/>
                <a:gd name="connsiteX35" fmla="*/ 467261 w 745995"/>
                <a:gd name="connsiteY35" fmla="*/ 303371 h 743902"/>
                <a:gd name="connsiteX36" fmla="*/ 476786 w 745995"/>
                <a:gd name="connsiteY36" fmla="*/ 277177 h 743902"/>
                <a:gd name="connsiteX37" fmla="*/ 619661 w 745995"/>
                <a:gd name="connsiteY37" fmla="*/ 284321 h 743902"/>
                <a:gd name="connsiteX38" fmla="*/ 648236 w 745995"/>
                <a:gd name="connsiteY38" fmla="*/ 270033 h 743902"/>
                <a:gd name="connsiteX39" fmla="*/ 657761 w 745995"/>
                <a:gd name="connsiteY39" fmla="*/ 253364 h 743902"/>
                <a:gd name="connsiteX40" fmla="*/ 617280 w 745995"/>
                <a:gd name="connsiteY40" fmla="*/ 217646 h 743902"/>
                <a:gd name="connsiteX41" fmla="*/ 502980 w 745995"/>
                <a:gd name="connsiteY41" fmla="*/ 217646 h 743902"/>
                <a:gd name="connsiteX42" fmla="*/ 476786 w 745995"/>
                <a:gd name="connsiteY42" fmla="*/ 212883 h 743902"/>
                <a:gd name="connsiteX43" fmla="*/ 488692 w 745995"/>
                <a:gd name="connsiteY43" fmla="*/ 181927 h 743902"/>
                <a:gd name="connsiteX44" fmla="*/ 486310 w 745995"/>
                <a:gd name="connsiteY44" fmla="*/ 162877 h 743902"/>
                <a:gd name="connsiteX45" fmla="*/ 633949 w 745995"/>
                <a:gd name="connsiteY45" fmla="*/ 165258 h 743902"/>
                <a:gd name="connsiteX46" fmla="*/ 648236 w 745995"/>
                <a:gd name="connsiteY46" fmla="*/ 150970 h 743902"/>
                <a:gd name="connsiteX47" fmla="*/ 681574 w 745995"/>
                <a:gd name="connsiteY47" fmla="*/ 136683 h 743902"/>
                <a:gd name="connsiteX48" fmla="*/ 719673 w 745995"/>
                <a:gd name="connsiteY48" fmla="*/ 134302 h 743902"/>
                <a:gd name="connsiteX49" fmla="*/ 745867 w 745995"/>
                <a:gd name="connsiteY49" fmla="*/ 117633 h 743902"/>
                <a:gd name="connsiteX50" fmla="*/ 726817 w 745995"/>
                <a:gd name="connsiteY50" fmla="*/ 105727 h 743902"/>
                <a:gd name="connsiteX51" fmla="*/ 667286 w 745995"/>
                <a:gd name="connsiteY51" fmla="*/ 98583 h 743902"/>
                <a:gd name="connsiteX52" fmla="*/ 598230 w 745995"/>
                <a:gd name="connsiteY52" fmla="*/ 91439 h 743902"/>
                <a:gd name="connsiteX53" fmla="*/ 493455 w 745995"/>
                <a:gd name="connsiteY53" fmla="*/ 96202 h 743902"/>
                <a:gd name="connsiteX54" fmla="*/ 483930 w 745995"/>
                <a:gd name="connsiteY54" fmla="*/ 79533 h 743902"/>
                <a:gd name="connsiteX55" fmla="*/ 500599 w 745995"/>
                <a:gd name="connsiteY55" fmla="*/ 67627 h 743902"/>
                <a:gd name="connsiteX56" fmla="*/ 555367 w 745995"/>
                <a:gd name="connsiteY56" fmla="*/ 70008 h 743902"/>
                <a:gd name="connsiteX57" fmla="*/ 602992 w 745995"/>
                <a:gd name="connsiteY57" fmla="*/ 55721 h 743902"/>
                <a:gd name="connsiteX58" fmla="*/ 602992 w 745995"/>
                <a:gd name="connsiteY58" fmla="*/ 46196 h 743902"/>
                <a:gd name="connsiteX59" fmla="*/ 645855 w 745995"/>
                <a:gd name="connsiteY59" fmla="*/ 43814 h 743902"/>
                <a:gd name="connsiteX60" fmla="*/ 664905 w 745995"/>
                <a:gd name="connsiteY60" fmla="*/ 17621 h 743902"/>
                <a:gd name="connsiteX61" fmla="*/ 5299 w 745995"/>
                <a:gd name="connsiteY61" fmla="*/ 952 h 743902"/>
                <a:gd name="connsiteX62" fmla="*/ 536 w 745995"/>
                <a:gd name="connsiteY62" fmla="*/ 739139 h 743902"/>
                <a:gd name="connsiteX0" fmla="*/ 536 w 745995"/>
                <a:gd name="connsiteY0" fmla="*/ 739139 h 743902"/>
                <a:gd name="connsiteX1" fmla="*/ 331530 w 745995"/>
                <a:gd name="connsiteY1" fmla="*/ 743902 h 743902"/>
                <a:gd name="connsiteX2" fmla="*/ 438686 w 745995"/>
                <a:gd name="connsiteY2" fmla="*/ 739139 h 743902"/>
                <a:gd name="connsiteX3" fmla="*/ 448211 w 745995"/>
                <a:gd name="connsiteY3" fmla="*/ 722471 h 743902"/>
                <a:gd name="connsiteX4" fmla="*/ 445830 w 745995"/>
                <a:gd name="connsiteY4" fmla="*/ 698658 h 743902"/>
                <a:gd name="connsiteX5" fmla="*/ 641092 w 745995"/>
                <a:gd name="connsiteY5" fmla="*/ 696277 h 743902"/>
                <a:gd name="connsiteX6" fmla="*/ 655380 w 745995"/>
                <a:gd name="connsiteY6" fmla="*/ 667702 h 743902"/>
                <a:gd name="connsiteX7" fmla="*/ 626805 w 745995"/>
                <a:gd name="connsiteY7" fmla="*/ 648652 h 743902"/>
                <a:gd name="connsiteX8" fmla="*/ 586324 w 745995"/>
                <a:gd name="connsiteY8" fmla="*/ 624839 h 743902"/>
                <a:gd name="connsiteX9" fmla="*/ 472024 w 745995"/>
                <a:gd name="connsiteY9" fmla="*/ 631983 h 743902"/>
                <a:gd name="connsiteX10" fmla="*/ 462499 w 745995"/>
                <a:gd name="connsiteY10" fmla="*/ 624839 h 743902"/>
                <a:gd name="connsiteX11" fmla="*/ 474405 w 745995"/>
                <a:gd name="connsiteY11" fmla="*/ 615314 h 743902"/>
                <a:gd name="connsiteX12" fmla="*/ 472024 w 745995"/>
                <a:gd name="connsiteY12" fmla="*/ 589121 h 743902"/>
                <a:gd name="connsiteX13" fmla="*/ 481549 w 745995"/>
                <a:gd name="connsiteY13" fmla="*/ 572452 h 743902"/>
                <a:gd name="connsiteX14" fmla="*/ 645855 w 745995"/>
                <a:gd name="connsiteY14" fmla="*/ 572452 h 743902"/>
                <a:gd name="connsiteX15" fmla="*/ 650617 w 745995"/>
                <a:gd name="connsiteY15" fmla="*/ 560546 h 743902"/>
                <a:gd name="connsiteX16" fmla="*/ 624424 w 745995"/>
                <a:gd name="connsiteY16" fmla="*/ 541496 h 743902"/>
                <a:gd name="connsiteX17" fmla="*/ 460117 w 745995"/>
                <a:gd name="connsiteY17" fmla="*/ 531971 h 743902"/>
                <a:gd name="connsiteX18" fmla="*/ 467261 w 745995"/>
                <a:gd name="connsiteY18" fmla="*/ 517683 h 743902"/>
                <a:gd name="connsiteX19" fmla="*/ 512505 w 745995"/>
                <a:gd name="connsiteY19" fmla="*/ 517683 h 743902"/>
                <a:gd name="connsiteX20" fmla="*/ 581561 w 745995"/>
                <a:gd name="connsiteY20" fmla="*/ 517683 h 743902"/>
                <a:gd name="connsiteX21" fmla="*/ 614899 w 745995"/>
                <a:gd name="connsiteY21" fmla="*/ 512921 h 743902"/>
                <a:gd name="connsiteX22" fmla="*/ 633949 w 745995"/>
                <a:gd name="connsiteY22" fmla="*/ 493871 h 743902"/>
                <a:gd name="connsiteX23" fmla="*/ 660142 w 745995"/>
                <a:gd name="connsiteY23" fmla="*/ 465296 h 743902"/>
                <a:gd name="connsiteX24" fmla="*/ 626805 w 745995"/>
                <a:gd name="connsiteY24" fmla="*/ 436721 h 743902"/>
                <a:gd name="connsiteX25" fmla="*/ 688717 w 745995"/>
                <a:gd name="connsiteY25" fmla="*/ 436721 h 743902"/>
                <a:gd name="connsiteX26" fmla="*/ 650617 w 745995"/>
                <a:gd name="connsiteY26" fmla="*/ 396239 h 743902"/>
                <a:gd name="connsiteX27" fmla="*/ 462499 w 745995"/>
                <a:gd name="connsiteY27" fmla="*/ 403383 h 743902"/>
                <a:gd name="connsiteX28" fmla="*/ 469642 w 745995"/>
                <a:gd name="connsiteY28" fmla="*/ 386714 h 743902"/>
                <a:gd name="connsiteX29" fmla="*/ 586324 w 745995"/>
                <a:gd name="connsiteY29" fmla="*/ 381952 h 743902"/>
                <a:gd name="connsiteX30" fmla="*/ 655380 w 745995"/>
                <a:gd name="connsiteY30" fmla="*/ 362902 h 743902"/>
                <a:gd name="connsiteX31" fmla="*/ 595849 w 745995"/>
                <a:gd name="connsiteY31" fmla="*/ 341471 h 743902"/>
                <a:gd name="connsiteX32" fmla="*/ 607755 w 745995"/>
                <a:gd name="connsiteY32" fmla="*/ 317658 h 743902"/>
                <a:gd name="connsiteX33" fmla="*/ 545843 w 745995"/>
                <a:gd name="connsiteY33" fmla="*/ 303371 h 743902"/>
                <a:gd name="connsiteX34" fmla="*/ 507742 w 745995"/>
                <a:gd name="connsiteY34" fmla="*/ 305752 h 743902"/>
                <a:gd name="connsiteX35" fmla="*/ 467261 w 745995"/>
                <a:gd name="connsiteY35" fmla="*/ 303371 h 743902"/>
                <a:gd name="connsiteX36" fmla="*/ 476786 w 745995"/>
                <a:gd name="connsiteY36" fmla="*/ 277177 h 743902"/>
                <a:gd name="connsiteX37" fmla="*/ 619661 w 745995"/>
                <a:gd name="connsiteY37" fmla="*/ 284321 h 743902"/>
                <a:gd name="connsiteX38" fmla="*/ 648236 w 745995"/>
                <a:gd name="connsiteY38" fmla="*/ 270033 h 743902"/>
                <a:gd name="connsiteX39" fmla="*/ 657761 w 745995"/>
                <a:gd name="connsiteY39" fmla="*/ 253364 h 743902"/>
                <a:gd name="connsiteX40" fmla="*/ 617280 w 745995"/>
                <a:gd name="connsiteY40" fmla="*/ 217646 h 743902"/>
                <a:gd name="connsiteX41" fmla="*/ 502980 w 745995"/>
                <a:gd name="connsiteY41" fmla="*/ 217646 h 743902"/>
                <a:gd name="connsiteX42" fmla="*/ 476786 w 745995"/>
                <a:gd name="connsiteY42" fmla="*/ 212883 h 743902"/>
                <a:gd name="connsiteX43" fmla="*/ 488692 w 745995"/>
                <a:gd name="connsiteY43" fmla="*/ 181927 h 743902"/>
                <a:gd name="connsiteX44" fmla="*/ 486310 w 745995"/>
                <a:gd name="connsiteY44" fmla="*/ 162877 h 743902"/>
                <a:gd name="connsiteX45" fmla="*/ 633949 w 745995"/>
                <a:gd name="connsiteY45" fmla="*/ 165258 h 743902"/>
                <a:gd name="connsiteX46" fmla="*/ 648236 w 745995"/>
                <a:gd name="connsiteY46" fmla="*/ 150970 h 743902"/>
                <a:gd name="connsiteX47" fmla="*/ 681574 w 745995"/>
                <a:gd name="connsiteY47" fmla="*/ 136683 h 743902"/>
                <a:gd name="connsiteX48" fmla="*/ 719673 w 745995"/>
                <a:gd name="connsiteY48" fmla="*/ 134302 h 743902"/>
                <a:gd name="connsiteX49" fmla="*/ 745867 w 745995"/>
                <a:gd name="connsiteY49" fmla="*/ 117633 h 743902"/>
                <a:gd name="connsiteX50" fmla="*/ 726817 w 745995"/>
                <a:gd name="connsiteY50" fmla="*/ 105727 h 743902"/>
                <a:gd name="connsiteX51" fmla="*/ 667286 w 745995"/>
                <a:gd name="connsiteY51" fmla="*/ 98583 h 743902"/>
                <a:gd name="connsiteX52" fmla="*/ 598230 w 745995"/>
                <a:gd name="connsiteY52" fmla="*/ 91439 h 743902"/>
                <a:gd name="connsiteX53" fmla="*/ 493455 w 745995"/>
                <a:gd name="connsiteY53" fmla="*/ 96202 h 743902"/>
                <a:gd name="connsiteX54" fmla="*/ 483930 w 745995"/>
                <a:gd name="connsiteY54" fmla="*/ 79533 h 743902"/>
                <a:gd name="connsiteX55" fmla="*/ 500599 w 745995"/>
                <a:gd name="connsiteY55" fmla="*/ 67627 h 743902"/>
                <a:gd name="connsiteX56" fmla="*/ 555367 w 745995"/>
                <a:gd name="connsiteY56" fmla="*/ 70008 h 743902"/>
                <a:gd name="connsiteX57" fmla="*/ 602992 w 745995"/>
                <a:gd name="connsiteY57" fmla="*/ 55721 h 743902"/>
                <a:gd name="connsiteX58" fmla="*/ 602992 w 745995"/>
                <a:gd name="connsiteY58" fmla="*/ 46196 h 743902"/>
                <a:gd name="connsiteX59" fmla="*/ 645855 w 745995"/>
                <a:gd name="connsiteY59" fmla="*/ 43814 h 743902"/>
                <a:gd name="connsiteX60" fmla="*/ 664905 w 745995"/>
                <a:gd name="connsiteY60" fmla="*/ 17621 h 743902"/>
                <a:gd name="connsiteX61" fmla="*/ 5299 w 745995"/>
                <a:gd name="connsiteY61" fmla="*/ 952 h 743902"/>
                <a:gd name="connsiteX62" fmla="*/ 536 w 745995"/>
                <a:gd name="connsiteY62" fmla="*/ 739139 h 743902"/>
                <a:gd name="connsiteX0" fmla="*/ 536 w 745995"/>
                <a:gd name="connsiteY0" fmla="*/ 739139 h 743902"/>
                <a:gd name="connsiteX1" fmla="*/ 331530 w 745995"/>
                <a:gd name="connsiteY1" fmla="*/ 743902 h 743902"/>
                <a:gd name="connsiteX2" fmla="*/ 438686 w 745995"/>
                <a:gd name="connsiteY2" fmla="*/ 739139 h 743902"/>
                <a:gd name="connsiteX3" fmla="*/ 448211 w 745995"/>
                <a:gd name="connsiteY3" fmla="*/ 722471 h 743902"/>
                <a:gd name="connsiteX4" fmla="*/ 445830 w 745995"/>
                <a:gd name="connsiteY4" fmla="*/ 698658 h 743902"/>
                <a:gd name="connsiteX5" fmla="*/ 641092 w 745995"/>
                <a:gd name="connsiteY5" fmla="*/ 696277 h 743902"/>
                <a:gd name="connsiteX6" fmla="*/ 655380 w 745995"/>
                <a:gd name="connsiteY6" fmla="*/ 667702 h 743902"/>
                <a:gd name="connsiteX7" fmla="*/ 626805 w 745995"/>
                <a:gd name="connsiteY7" fmla="*/ 648652 h 743902"/>
                <a:gd name="connsiteX8" fmla="*/ 586324 w 745995"/>
                <a:gd name="connsiteY8" fmla="*/ 624839 h 743902"/>
                <a:gd name="connsiteX9" fmla="*/ 472024 w 745995"/>
                <a:gd name="connsiteY9" fmla="*/ 631983 h 743902"/>
                <a:gd name="connsiteX10" fmla="*/ 462499 w 745995"/>
                <a:gd name="connsiteY10" fmla="*/ 624839 h 743902"/>
                <a:gd name="connsiteX11" fmla="*/ 474405 w 745995"/>
                <a:gd name="connsiteY11" fmla="*/ 615314 h 743902"/>
                <a:gd name="connsiteX12" fmla="*/ 472024 w 745995"/>
                <a:gd name="connsiteY12" fmla="*/ 589121 h 743902"/>
                <a:gd name="connsiteX13" fmla="*/ 481549 w 745995"/>
                <a:gd name="connsiteY13" fmla="*/ 572452 h 743902"/>
                <a:gd name="connsiteX14" fmla="*/ 645855 w 745995"/>
                <a:gd name="connsiteY14" fmla="*/ 572452 h 743902"/>
                <a:gd name="connsiteX15" fmla="*/ 650617 w 745995"/>
                <a:gd name="connsiteY15" fmla="*/ 560546 h 743902"/>
                <a:gd name="connsiteX16" fmla="*/ 624424 w 745995"/>
                <a:gd name="connsiteY16" fmla="*/ 541496 h 743902"/>
                <a:gd name="connsiteX17" fmla="*/ 460117 w 745995"/>
                <a:gd name="connsiteY17" fmla="*/ 531971 h 743902"/>
                <a:gd name="connsiteX18" fmla="*/ 467261 w 745995"/>
                <a:gd name="connsiteY18" fmla="*/ 517683 h 743902"/>
                <a:gd name="connsiteX19" fmla="*/ 512505 w 745995"/>
                <a:gd name="connsiteY19" fmla="*/ 517683 h 743902"/>
                <a:gd name="connsiteX20" fmla="*/ 581561 w 745995"/>
                <a:gd name="connsiteY20" fmla="*/ 517683 h 743902"/>
                <a:gd name="connsiteX21" fmla="*/ 614899 w 745995"/>
                <a:gd name="connsiteY21" fmla="*/ 512921 h 743902"/>
                <a:gd name="connsiteX22" fmla="*/ 633949 w 745995"/>
                <a:gd name="connsiteY22" fmla="*/ 493871 h 743902"/>
                <a:gd name="connsiteX23" fmla="*/ 660142 w 745995"/>
                <a:gd name="connsiteY23" fmla="*/ 465296 h 743902"/>
                <a:gd name="connsiteX24" fmla="*/ 626805 w 745995"/>
                <a:gd name="connsiteY24" fmla="*/ 436721 h 743902"/>
                <a:gd name="connsiteX25" fmla="*/ 676811 w 745995"/>
                <a:gd name="connsiteY25" fmla="*/ 427196 h 743902"/>
                <a:gd name="connsiteX26" fmla="*/ 650617 w 745995"/>
                <a:gd name="connsiteY26" fmla="*/ 396239 h 743902"/>
                <a:gd name="connsiteX27" fmla="*/ 462499 w 745995"/>
                <a:gd name="connsiteY27" fmla="*/ 403383 h 743902"/>
                <a:gd name="connsiteX28" fmla="*/ 469642 w 745995"/>
                <a:gd name="connsiteY28" fmla="*/ 386714 h 743902"/>
                <a:gd name="connsiteX29" fmla="*/ 586324 w 745995"/>
                <a:gd name="connsiteY29" fmla="*/ 381952 h 743902"/>
                <a:gd name="connsiteX30" fmla="*/ 655380 w 745995"/>
                <a:gd name="connsiteY30" fmla="*/ 362902 h 743902"/>
                <a:gd name="connsiteX31" fmla="*/ 595849 w 745995"/>
                <a:gd name="connsiteY31" fmla="*/ 341471 h 743902"/>
                <a:gd name="connsiteX32" fmla="*/ 607755 w 745995"/>
                <a:gd name="connsiteY32" fmla="*/ 317658 h 743902"/>
                <a:gd name="connsiteX33" fmla="*/ 545843 w 745995"/>
                <a:gd name="connsiteY33" fmla="*/ 303371 h 743902"/>
                <a:gd name="connsiteX34" fmla="*/ 507742 w 745995"/>
                <a:gd name="connsiteY34" fmla="*/ 305752 h 743902"/>
                <a:gd name="connsiteX35" fmla="*/ 467261 w 745995"/>
                <a:gd name="connsiteY35" fmla="*/ 303371 h 743902"/>
                <a:gd name="connsiteX36" fmla="*/ 476786 w 745995"/>
                <a:gd name="connsiteY36" fmla="*/ 277177 h 743902"/>
                <a:gd name="connsiteX37" fmla="*/ 619661 w 745995"/>
                <a:gd name="connsiteY37" fmla="*/ 284321 h 743902"/>
                <a:gd name="connsiteX38" fmla="*/ 648236 w 745995"/>
                <a:gd name="connsiteY38" fmla="*/ 270033 h 743902"/>
                <a:gd name="connsiteX39" fmla="*/ 657761 w 745995"/>
                <a:gd name="connsiteY39" fmla="*/ 253364 h 743902"/>
                <a:gd name="connsiteX40" fmla="*/ 617280 w 745995"/>
                <a:gd name="connsiteY40" fmla="*/ 217646 h 743902"/>
                <a:gd name="connsiteX41" fmla="*/ 502980 w 745995"/>
                <a:gd name="connsiteY41" fmla="*/ 217646 h 743902"/>
                <a:gd name="connsiteX42" fmla="*/ 476786 w 745995"/>
                <a:gd name="connsiteY42" fmla="*/ 212883 h 743902"/>
                <a:gd name="connsiteX43" fmla="*/ 488692 w 745995"/>
                <a:gd name="connsiteY43" fmla="*/ 181927 h 743902"/>
                <a:gd name="connsiteX44" fmla="*/ 486310 w 745995"/>
                <a:gd name="connsiteY44" fmla="*/ 162877 h 743902"/>
                <a:gd name="connsiteX45" fmla="*/ 633949 w 745995"/>
                <a:gd name="connsiteY45" fmla="*/ 165258 h 743902"/>
                <a:gd name="connsiteX46" fmla="*/ 648236 w 745995"/>
                <a:gd name="connsiteY46" fmla="*/ 150970 h 743902"/>
                <a:gd name="connsiteX47" fmla="*/ 681574 w 745995"/>
                <a:gd name="connsiteY47" fmla="*/ 136683 h 743902"/>
                <a:gd name="connsiteX48" fmla="*/ 719673 w 745995"/>
                <a:gd name="connsiteY48" fmla="*/ 134302 h 743902"/>
                <a:gd name="connsiteX49" fmla="*/ 745867 w 745995"/>
                <a:gd name="connsiteY49" fmla="*/ 117633 h 743902"/>
                <a:gd name="connsiteX50" fmla="*/ 726817 w 745995"/>
                <a:gd name="connsiteY50" fmla="*/ 105727 h 743902"/>
                <a:gd name="connsiteX51" fmla="*/ 667286 w 745995"/>
                <a:gd name="connsiteY51" fmla="*/ 98583 h 743902"/>
                <a:gd name="connsiteX52" fmla="*/ 598230 w 745995"/>
                <a:gd name="connsiteY52" fmla="*/ 91439 h 743902"/>
                <a:gd name="connsiteX53" fmla="*/ 493455 w 745995"/>
                <a:gd name="connsiteY53" fmla="*/ 96202 h 743902"/>
                <a:gd name="connsiteX54" fmla="*/ 483930 w 745995"/>
                <a:gd name="connsiteY54" fmla="*/ 79533 h 743902"/>
                <a:gd name="connsiteX55" fmla="*/ 500599 w 745995"/>
                <a:gd name="connsiteY55" fmla="*/ 67627 h 743902"/>
                <a:gd name="connsiteX56" fmla="*/ 555367 w 745995"/>
                <a:gd name="connsiteY56" fmla="*/ 70008 h 743902"/>
                <a:gd name="connsiteX57" fmla="*/ 602992 w 745995"/>
                <a:gd name="connsiteY57" fmla="*/ 55721 h 743902"/>
                <a:gd name="connsiteX58" fmla="*/ 602992 w 745995"/>
                <a:gd name="connsiteY58" fmla="*/ 46196 h 743902"/>
                <a:gd name="connsiteX59" fmla="*/ 645855 w 745995"/>
                <a:gd name="connsiteY59" fmla="*/ 43814 h 743902"/>
                <a:gd name="connsiteX60" fmla="*/ 664905 w 745995"/>
                <a:gd name="connsiteY60" fmla="*/ 17621 h 743902"/>
                <a:gd name="connsiteX61" fmla="*/ 5299 w 745995"/>
                <a:gd name="connsiteY61" fmla="*/ 952 h 743902"/>
                <a:gd name="connsiteX62" fmla="*/ 536 w 745995"/>
                <a:gd name="connsiteY62" fmla="*/ 739139 h 743902"/>
                <a:gd name="connsiteX0" fmla="*/ 536 w 745995"/>
                <a:gd name="connsiteY0" fmla="*/ 739139 h 743902"/>
                <a:gd name="connsiteX1" fmla="*/ 331530 w 745995"/>
                <a:gd name="connsiteY1" fmla="*/ 743902 h 743902"/>
                <a:gd name="connsiteX2" fmla="*/ 438686 w 745995"/>
                <a:gd name="connsiteY2" fmla="*/ 739139 h 743902"/>
                <a:gd name="connsiteX3" fmla="*/ 448211 w 745995"/>
                <a:gd name="connsiteY3" fmla="*/ 722471 h 743902"/>
                <a:gd name="connsiteX4" fmla="*/ 445830 w 745995"/>
                <a:gd name="connsiteY4" fmla="*/ 698658 h 743902"/>
                <a:gd name="connsiteX5" fmla="*/ 641092 w 745995"/>
                <a:gd name="connsiteY5" fmla="*/ 696277 h 743902"/>
                <a:gd name="connsiteX6" fmla="*/ 655380 w 745995"/>
                <a:gd name="connsiteY6" fmla="*/ 667702 h 743902"/>
                <a:gd name="connsiteX7" fmla="*/ 626805 w 745995"/>
                <a:gd name="connsiteY7" fmla="*/ 648652 h 743902"/>
                <a:gd name="connsiteX8" fmla="*/ 586324 w 745995"/>
                <a:gd name="connsiteY8" fmla="*/ 624839 h 743902"/>
                <a:gd name="connsiteX9" fmla="*/ 472024 w 745995"/>
                <a:gd name="connsiteY9" fmla="*/ 631983 h 743902"/>
                <a:gd name="connsiteX10" fmla="*/ 462499 w 745995"/>
                <a:gd name="connsiteY10" fmla="*/ 624839 h 743902"/>
                <a:gd name="connsiteX11" fmla="*/ 474405 w 745995"/>
                <a:gd name="connsiteY11" fmla="*/ 615314 h 743902"/>
                <a:gd name="connsiteX12" fmla="*/ 472024 w 745995"/>
                <a:gd name="connsiteY12" fmla="*/ 589121 h 743902"/>
                <a:gd name="connsiteX13" fmla="*/ 481549 w 745995"/>
                <a:gd name="connsiteY13" fmla="*/ 572452 h 743902"/>
                <a:gd name="connsiteX14" fmla="*/ 645855 w 745995"/>
                <a:gd name="connsiteY14" fmla="*/ 572452 h 743902"/>
                <a:gd name="connsiteX15" fmla="*/ 650617 w 745995"/>
                <a:gd name="connsiteY15" fmla="*/ 560546 h 743902"/>
                <a:gd name="connsiteX16" fmla="*/ 624424 w 745995"/>
                <a:gd name="connsiteY16" fmla="*/ 541496 h 743902"/>
                <a:gd name="connsiteX17" fmla="*/ 460117 w 745995"/>
                <a:gd name="connsiteY17" fmla="*/ 531971 h 743902"/>
                <a:gd name="connsiteX18" fmla="*/ 467261 w 745995"/>
                <a:gd name="connsiteY18" fmla="*/ 517683 h 743902"/>
                <a:gd name="connsiteX19" fmla="*/ 512505 w 745995"/>
                <a:gd name="connsiteY19" fmla="*/ 517683 h 743902"/>
                <a:gd name="connsiteX20" fmla="*/ 581561 w 745995"/>
                <a:gd name="connsiteY20" fmla="*/ 517683 h 743902"/>
                <a:gd name="connsiteX21" fmla="*/ 614899 w 745995"/>
                <a:gd name="connsiteY21" fmla="*/ 512921 h 743902"/>
                <a:gd name="connsiteX22" fmla="*/ 633949 w 745995"/>
                <a:gd name="connsiteY22" fmla="*/ 493871 h 743902"/>
                <a:gd name="connsiteX23" fmla="*/ 660142 w 745995"/>
                <a:gd name="connsiteY23" fmla="*/ 465296 h 743902"/>
                <a:gd name="connsiteX24" fmla="*/ 626805 w 745995"/>
                <a:gd name="connsiteY24" fmla="*/ 436721 h 743902"/>
                <a:gd name="connsiteX25" fmla="*/ 676811 w 745995"/>
                <a:gd name="connsiteY25" fmla="*/ 427196 h 743902"/>
                <a:gd name="connsiteX26" fmla="*/ 619660 w 745995"/>
                <a:gd name="connsiteY26" fmla="*/ 408145 h 743902"/>
                <a:gd name="connsiteX27" fmla="*/ 462499 w 745995"/>
                <a:gd name="connsiteY27" fmla="*/ 403383 h 743902"/>
                <a:gd name="connsiteX28" fmla="*/ 469642 w 745995"/>
                <a:gd name="connsiteY28" fmla="*/ 386714 h 743902"/>
                <a:gd name="connsiteX29" fmla="*/ 586324 w 745995"/>
                <a:gd name="connsiteY29" fmla="*/ 381952 h 743902"/>
                <a:gd name="connsiteX30" fmla="*/ 655380 w 745995"/>
                <a:gd name="connsiteY30" fmla="*/ 362902 h 743902"/>
                <a:gd name="connsiteX31" fmla="*/ 595849 w 745995"/>
                <a:gd name="connsiteY31" fmla="*/ 341471 h 743902"/>
                <a:gd name="connsiteX32" fmla="*/ 607755 w 745995"/>
                <a:gd name="connsiteY32" fmla="*/ 317658 h 743902"/>
                <a:gd name="connsiteX33" fmla="*/ 545843 w 745995"/>
                <a:gd name="connsiteY33" fmla="*/ 303371 h 743902"/>
                <a:gd name="connsiteX34" fmla="*/ 507742 w 745995"/>
                <a:gd name="connsiteY34" fmla="*/ 305752 h 743902"/>
                <a:gd name="connsiteX35" fmla="*/ 467261 w 745995"/>
                <a:gd name="connsiteY35" fmla="*/ 303371 h 743902"/>
                <a:gd name="connsiteX36" fmla="*/ 476786 w 745995"/>
                <a:gd name="connsiteY36" fmla="*/ 277177 h 743902"/>
                <a:gd name="connsiteX37" fmla="*/ 619661 w 745995"/>
                <a:gd name="connsiteY37" fmla="*/ 284321 h 743902"/>
                <a:gd name="connsiteX38" fmla="*/ 648236 w 745995"/>
                <a:gd name="connsiteY38" fmla="*/ 270033 h 743902"/>
                <a:gd name="connsiteX39" fmla="*/ 657761 w 745995"/>
                <a:gd name="connsiteY39" fmla="*/ 253364 h 743902"/>
                <a:gd name="connsiteX40" fmla="*/ 617280 w 745995"/>
                <a:gd name="connsiteY40" fmla="*/ 217646 h 743902"/>
                <a:gd name="connsiteX41" fmla="*/ 502980 w 745995"/>
                <a:gd name="connsiteY41" fmla="*/ 217646 h 743902"/>
                <a:gd name="connsiteX42" fmla="*/ 476786 w 745995"/>
                <a:gd name="connsiteY42" fmla="*/ 212883 h 743902"/>
                <a:gd name="connsiteX43" fmla="*/ 488692 w 745995"/>
                <a:gd name="connsiteY43" fmla="*/ 181927 h 743902"/>
                <a:gd name="connsiteX44" fmla="*/ 486310 w 745995"/>
                <a:gd name="connsiteY44" fmla="*/ 162877 h 743902"/>
                <a:gd name="connsiteX45" fmla="*/ 633949 w 745995"/>
                <a:gd name="connsiteY45" fmla="*/ 165258 h 743902"/>
                <a:gd name="connsiteX46" fmla="*/ 648236 w 745995"/>
                <a:gd name="connsiteY46" fmla="*/ 150970 h 743902"/>
                <a:gd name="connsiteX47" fmla="*/ 681574 w 745995"/>
                <a:gd name="connsiteY47" fmla="*/ 136683 h 743902"/>
                <a:gd name="connsiteX48" fmla="*/ 719673 w 745995"/>
                <a:gd name="connsiteY48" fmla="*/ 134302 h 743902"/>
                <a:gd name="connsiteX49" fmla="*/ 745867 w 745995"/>
                <a:gd name="connsiteY49" fmla="*/ 117633 h 743902"/>
                <a:gd name="connsiteX50" fmla="*/ 726817 w 745995"/>
                <a:gd name="connsiteY50" fmla="*/ 105727 h 743902"/>
                <a:gd name="connsiteX51" fmla="*/ 667286 w 745995"/>
                <a:gd name="connsiteY51" fmla="*/ 98583 h 743902"/>
                <a:gd name="connsiteX52" fmla="*/ 598230 w 745995"/>
                <a:gd name="connsiteY52" fmla="*/ 91439 h 743902"/>
                <a:gd name="connsiteX53" fmla="*/ 493455 w 745995"/>
                <a:gd name="connsiteY53" fmla="*/ 96202 h 743902"/>
                <a:gd name="connsiteX54" fmla="*/ 483930 w 745995"/>
                <a:gd name="connsiteY54" fmla="*/ 79533 h 743902"/>
                <a:gd name="connsiteX55" fmla="*/ 500599 w 745995"/>
                <a:gd name="connsiteY55" fmla="*/ 67627 h 743902"/>
                <a:gd name="connsiteX56" fmla="*/ 555367 w 745995"/>
                <a:gd name="connsiteY56" fmla="*/ 70008 h 743902"/>
                <a:gd name="connsiteX57" fmla="*/ 602992 w 745995"/>
                <a:gd name="connsiteY57" fmla="*/ 55721 h 743902"/>
                <a:gd name="connsiteX58" fmla="*/ 602992 w 745995"/>
                <a:gd name="connsiteY58" fmla="*/ 46196 h 743902"/>
                <a:gd name="connsiteX59" fmla="*/ 645855 w 745995"/>
                <a:gd name="connsiteY59" fmla="*/ 43814 h 743902"/>
                <a:gd name="connsiteX60" fmla="*/ 664905 w 745995"/>
                <a:gd name="connsiteY60" fmla="*/ 17621 h 743902"/>
                <a:gd name="connsiteX61" fmla="*/ 5299 w 745995"/>
                <a:gd name="connsiteY61" fmla="*/ 952 h 743902"/>
                <a:gd name="connsiteX62" fmla="*/ 536 w 745995"/>
                <a:gd name="connsiteY62" fmla="*/ 739139 h 743902"/>
                <a:gd name="connsiteX0" fmla="*/ 536 w 745995"/>
                <a:gd name="connsiteY0" fmla="*/ 739139 h 743902"/>
                <a:gd name="connsiteX1" fmla="*/ 331530 w 745995"/>
                <a:gd name="connsiteY1" fmla="*/ 743902 h 743902"/>
                <a:gd name="connsiteX2" fmla="*/ 438686 w 745995"/>
                <a:gd name="connsiteY2" fmla="*/ 739139 h 743902"/>
                <a:gd name="connsiteX3" fmla="*/ 448211 w 745995"/>
                <a:gd name="connsiteY3" fmla="*/ 722471 h 743902"/>
                <a:gd name="connsiteX4" fmla="*/ 445830 w 745995"/>
                <a:gd name="connsiteY4" fmla="*/ 698658 h 743902"/>
                <a:gd name="connsiteX5" fmla="*/ 641092 w 745995"/>
                <a:gd name="connsiteY5" fmla="*/ 696277 h 743902"/>
                <a:gd name="connsiteX6" fmla="*/ 655380 w 745995"/>
                <a:gd name="connsiteY6" fmla="*/ 667702 h 743902"/>
                <a:gd name="connsiteX7" fmla="*/ 626805 w 745995"/>
                <a:gd name="connsiteY7" fmla="*/ 648652 h 743902"/>
                <a:gd name="connsiteX8" fmla="*/ 586324 w 745995"/>
                <a:gd name="connsiteY8" fmla="*/ 624839 h 743902"/>
                <a:gd name="connsiteX9" fmla="*/ 472024 w 745995"/>
                <a:gd name="connsiteY9" fmla="*/ 631983 h 743902"/>
                <a:gd name="connsiteX10" fmla="*/ 462499 w 745995"/>
                <a:gd name="connsiteY10" fmla="*/ 624839 h 743902"/>
                <a:gd name="connsiteX11" fmla="*/ 474405 w 745995"/>
                <a:gd name="connsiteY11" fmla="*/ 615314 h 743902"/>
                <a:gd name="connsiteX12" fmla="*/ 472024 w 745995"/>
                <a:gd name="connsiteY12" fmla="*/ 589121 h 743902"/>
                <a:gd name="connsiteX13" fmla="*/ 481549 w 745995"/>
                <a:gd name="connsiteY13" fmla="*/ 572452 h 743902"/>
                <a:gd name="connsiteX14" fmla="*/ 645855 w 745995"/>
                <a:gd name="connsiteY14" fmla="*/ 572452 h 743902"/>
                <a:gd name="connsiteX15" fmla="*/ 650617 w 745995"/>
                <a:gd name="connsiteY15" fmla="*/ 560546 h 743902"/>
                <a:gd name="connsiteX16" fmla="*/ 624424 w 745995"/>
                <a:gd name="connsiteY16" fmla="*/ 541496 h 743902"/>
                <a:gd name="connsiteX17" fmla="*/ 460117 w 745995"/>
                <a:gd name="connsiteY17" fmla="*/ 531971 h 743902"/>
                <a:gd name="connsiteX18" fmla="*/ 467261 w 745995"/>
                <a:gd name="connsiteY18" fmla="*/ 517683 h 743902"/>
                <a:gd name="connsiteX19" fmla="*/ 512505 w 745995"/>
                <a:gd name="connsiteY19" fmla="*/ 517683 h 743902"/>
                <a:gd name="connsiteX20" fmla="*/ 581561 w 745995"/>
                <a:gd name="connsiteY20" fmla="*/ 517683 h 743902"/>
                <a:gd name="connsiteX21" fmla="*/ 614899 w 745995"/>
                <a:gd name="connsiteY21" fmla="*/ 512921 h 743902"/>
                <a:gd name="connsiteX22" fmla="*/ 633949 w 745995"/>
                <a:gd name="connsiteY22" fmla="*/ 493871 h 743902"/>
                <a:gd name="connsiteX23" fmla="*/ 660142 w 745995"/>
                <a:gd name="connsiteY23" fmla="*/ 465296 h 743902"/>
                <a:gd name="connsiteX24" fmla="*/ 626805 w 745995"/>
                <a:gd name="connsiteY24" fmla="*/ 436721 h 743902"/>
                <a:gd name="connsiteX25" fmla="*/ 676811 w 745995"/>
                <a:gd name="connsiteY25" fmla="*/ 427196 h 743902"/>
                <a:gd name="connsiteX26" fmla="*/ 619660 w 745995"/>
                <a:gd name="connsiteY26" fmla="*/ 408145 h 743902"/>
                <a:gd name="connsiteX27" fmla="*/ 462499 w 745995"/>
                <a:gd name="connsiteY27" fmla="*/ 403383 h 743902"/>
                <a:gd name="connsiteX28" fmla="*/ 469642 w 745995"/>
                <a:gd name="connsiteY28" fmla="*/ 386714 h 743902"/>
                <a:gd name="connsiteX29" fmla="*/ 586324 w 745995"/>
                <a:gd name="connsiteY29" fmla="*/ 381952 h 743902"/>
                <a:gd name="connsiteX30" fmla="*/ 655380 w 745995"/>
                <a:gd name="connsiteY30" fmla="*/ 362902 h 743902"/>
                <a:gd name="connsiteX31" fmla="*/ 595849 w 745995"/>
                <a:gd name="connsiteY31" fmla="*/ 341471 h 743902"/>
                <a:gd name="connsiteX32" fmla="*/ 607755 w 745995"/>
                <a:gd name="connsiteY32" fmla="*/ 317658 h 743902"/>
                <a:gd name="connsiteX33" fmla="*/ 545843 w 745995"/>
                <a:gd name="connsiteY33" fmla="*/ 303371 h 743902"/>
                <a:gd name="connsiteX34" fmla="*/ 507742 w 745995"/>
                <a:gd name="connsiteY34" fmla="*/ 305752 h 743902"/>
                <a:gd name="connsiteX35" fmla="*/ 467261 w 745995"/>
                <a:gd name="connsiteY35" fmla="*/ 303371 h 743902"/>
                <a:gd name="connsiteX36" fmla="*/ 476786 w 745995"/>
                <a:gd name="connsiteY36" fmla="*/ 277177 h 743902"/>
                <a:gd name="connsiteX37" fmla="*/ 619661 w 745995"/>
                <a:gd name="connsiteY37" fmla="*/ 284321 h 743902"/>
                <a:gd name="connsiteX38" fmla="*/ 648236 w 745995"/>
                <a:gd name="connsiteY38" fmla="*/ 270033 h 743902"/>
                <a:gd name="connsiteX39" fmla="*/ 657761 w 745995"/>
                <a:gd name="connsiteY39" fmla="*/ 253364 h 743902"/>
                <a:gd name="connsiteX40" fmla="*/ 617280 w 745995"/>
                <a:gd name="connsiteY40" fmla="*/ 217646 h 743902"/>
                <a:gd name="connsiteX41" fmla="*/ 502980 w 745995"/>
                <a:gd name="connsiteY41" fmla="*/ 217646 h 743902"/>
                <a:gd name="connsiteX42" fmla="*/ 476786 w 745995"/>
                <a:gd name="connsiteY42" fmla="*/ 212883 h 743902"/>
                <a:gd name="connsiteX43" fmla="*/ 488692 w 745995"/>
                <a:gd name="connsiteY43" fmla="*/ 181927 h 743902"/>
                <a:gd name="connsiteX44" fmla="*/ 486310 w 745995"/>
                <a:gd name="connsiteY44" fmla="*/ 162877 h 743902"/>
                <a:gd name="connsiteX45" fmla="*/ 633949 w 745995"/>
                <a:gd name="connsiteY45" fmla="*/ 165258 h 743902"/>
                <a:gd name="connsiteX46" fmla="*/ 648236 w 745995"/>
                <a:gd name="connsiteY46" fmla="*/ 150970 h 743902"/>
                <a:gd name="connsiteX47" fmla="*/ 681574 w 745995"/>
                <a:gd name="connsiteY47" fmla="*/ 136683 h 743902"/>
                <a:gd name="connsiteX48" fmla="*/ 719673 w 745995"/>
                <a:gd name="connsiteY48" fmla="*/ 134302 h 743902"/>
                <a:gd name="connsiteX49" fmla="*/ 745867 w 745995"/>
                <a:gd name="connsiteY49" fmla="*/ 117633 h 743902"/>
                <a:gd name="connsiteX50" fmla="*/ 726817 w 745995"/>
                <a:gd name="connsiteY50" fmla="*/ 105727 h 743902"/>
                <a:gd name="connsiteX51" fmla="*/ 667286 w 745995"/>
                <a:gd name="connsiteY51" fmla="*/ 98583 h 743902"/>
                <a:gd name="connsiteX52" fmla="*/ 598230 w 745995"/>
                <a:gd name="connsiteY52" fmla="*/ 91439 h 743902"/>
                <a:gd name="connsiteX53" fmla="*/ 493455 w 745995"/>
                <a:gd name="connsiteY53" fmla="*/ 96202 h 743902"/>
                <a:gd name="connsiteX54" fmla="*/ 483930 w 745995"/>
                <a:gd name="connsiteY54" fmla="*/ 79533 h 743902"/>
                <a:gd name="connsiteX55" fmla="*/ 500599 w 745995"/>
                <a:gd name="connsiteY55" fmla="*/ 67627 h 743902"/>
                <a:gd name="connsiteX56" fmla="*/ 555367 w 745995"/>
                <a:gd name="connsiteY56" fmla="*/ 70008 h 743902"/>
                <a:gd name="connsiteX57" fmla="*/ 602992 w 745995"/>
                <a:gd name="connsiteY57" fmla="*/ 55721 h 743902"/>
                <a:gd name="connsiteX58" fmla="*/ 602992 w 745995"/>
                <a:gd name="connsiteY58" fmla="*/ 46196 h 743902"/>
                <a:gd name="connsiteX59" fmla="*/ 645855 w 745995"/>
                <a:gd name="connsiteY59" fmla="*/ 43814 h 743902"/>
                <a:gd name="connsiteX60" fmla="*/ 664905 w 745995"/>
                <a:gd name="connsiteY60" fmla="*/ 17621 h 743902"/>
                <a:gd name="connsiteX61" fmla="*/ 5299 w 745995"/>
                <a:gd name="connsiteY61" fmla="*/ 952 h 743902"/>
                <a:gd name="connsiteX62" fmla="*/ 536 w 745995"/>
                <a:gd name="connsiteY62" fmla="*/ 739139 h 743902"/>
                <a:gd name="connsiteX0" fmla="*/ 536 w 745995"/>
                <a:gd name="connsiteY0" fmla="*/ 739139 h 743902"/>
                <a:gd name="connsiteX1" fmla="*/ 331530 w 745995"/>
                <a:gd name="connsiteY1" fmla="*/ 743902 h 743902"/>
                <a:gd name="connsiteX2" fmla="*/ 438686 w 745995"/>
                <a:gd name="connsiteY2" fmla="*/ 739139 h 743902"/>
                <a:gd name="connsiteX3" fmla="*/ 448211 w 745995"/>
                <a:gd name="connsiteY3" fmla="*/ 722471 h 743902"/>
                <a:gd name="connsiteX4" fmla="*/ 445830 w 745995"/>
                <a:gd name="connsiteY4" fmla="*/ 698658 h 743902"/>
                <a:gd name="connsiteX5" fmla="*/ 641092 w 745995"/>
                <a:gd name="connsiteY5" fmla="*/ 696277 h 743902"/>
                <a:gd name="connsiteX6" fmla="*/ 655380 w 745995"/>
                <a:gd name="connsiteY6" fmla="*/ 667702 h 743902"/>
                <a:gd name="connsiteX7" fmla="*/ 626805 w 745995"/>
                <a:gd name="connsiteY7" fmla="*/ 648652 h 743902"/>
                <a:gd name="connsiteX8" fmla="*/ 586324 w 745995"/>
                <a:gd name="connsiteY8" fmla="*/ 624839 h 743902"/>
                <a:gd name="connsiteX9" fmla="*/ 472024 w 745995"/>
                <a:gd name="connsiteY9" fmla="*/ 631983 h 743902"/>
                <a:gd name="connsiteX10" fmla="*/ 462499 w 745995"/>
                <a:gd name="connsiteY10" fmla="*/ 624839 h 743902"/>
                <a:gd name="connsiteX11" fmla="*/ 474405 w 745995"/>
                <a:gd name="connsiteY11" fmla="*/ 615314 h 743902"/>
                <a:gd name="connsiteX12" fmla="*/ 472024 w 745995"/>
                <a:gd name="connsiteY12" fmla="*/ 589121 h 743902"/>
                <a:gd name="connsiteX13" fmla="*/ 481549 w 745995"/>
                <a:gd name="connsiteY13" fmla="*/ 572452 h 743902"/>
                <a:gd name="connsiteX14" fmla="*/ 645855 w 745995"/>
                <a:gd name="connsiteY14" fmla="*/ 572452 h 743902"/>
                <a:gd name="connsiteX15" fmla="*/ 650617 w 745995"/>
                <a:gd name="connsiteY15" fmla="*/ 560546 h 743902"/>
                <a:gd name="connsiteX16" fmla="*/ 624424 w 745995"/>
                <a:gd name="connsiteY16" fmla="*/ 541496 h 743902"/>
                <a:gd name="connsiteX17" fmla="*/ 460117 w 745995"/>
                <a:gd name="connsiteY17" fmla="*/ 531971 h 743902"/>
                <a:gd name="connsiteX18" fmla="*/ 467261 w 745995"/>
                <a:gd name="connsiteY18" fmla="*/ 517683 h 743902"/>
                <a:gd name="connsiteX19" fmla="*/ 512505 w 745995"/>
                <a:gd name="connsiteY19" fmla="*/ 517683 h 743902"/>
                <a:gd name="connsiteX20" fmla="*/ 581561 w 745995"/>
                <a:gd name="connsiteY20" fmla="*/ 517683 h 743902"/>
                <a:gd name="connsiteX21" fmla="*/ 614899 w 745995"/>
                <a:gd name="connsiteY21" fmla="*/ 512921 h 743902"/>
                <a:gd name="connsiteX22" fmla="*/ 633949 w 745995"/>
                <a:gd name="connsiteY22" fmla="*/ 493871 h 743902"/>
                <a:gd name="connsiteX23" fmla="*/ 660142 w 745995"/>
                <a:gd name="connsiteY23" fmla="*/ 465296 h 743902"/>
                <a:gd name="connsiteX24" fmla="*/ 626805 w 745995"/>
                <a:gd name="connsiteY24" fmla="*/ 436721 h 743902"/>
                <a:gd name="connsiteX25" fmla="*/ 676811 w 745995"/>
                <a:gd name="connsiteY25" fmla="*/ 427196 h 743902"/>
                <a:gd name="connsiteX26" fmla="*/ 619660 w 745995"/>
                <a:gd name="connsiteY26" fmla="*/ 408145 h 743902"/>
                <a:gd name="connsiteX27" fmla="*/ 462499 w 745995"/>
                <a:gd name="connsiteY27" fmla="*/ 403383 h 743902"/>
                <a:gd name="connsiteX28" fmla="*/ 469642 w 745995"/>
                <a:gd name="connsiteY28" fmla="*/ 386714 h 743902"/>
                <a:gd name="connsiteX29" fmla="*/ 586324 w 745995"/>
                <a:gd name="connsiteY29" fmla="*/ 381952 h 743902"/>
                <a:gd name="connsiteX30" fmla="*/ 655380 w 745995"/>
                <a:gd name="connsiteY30" fmla="*/ 362902 h 743902"/>
                <a:gd name="connsiteX31" fmla="*/ 595849 w 745995"/>
                <a:gd name="connsiteY31" fmla="*/ 341471 h 743902"/>
                <a:gd name="connsiteX32" fmla="*/ 607755 w 745995"/>
                <a:gd name="connsiteY32" fmla="*/ 317658 h 743902"/>
                <a:gd name="connsiteX33" fmla="*/ 545843 w 745995"/>
                <a:gd name="connsiteY33" fmla="*/ 303371 h 743902"/>
                <a:gd name="connsiteX34" fmla="*/ 507742 w 745995"/>
                <a:gd name="connsiteY34" fmla="*/ 305752 h 743902"/>
                <a:gd name="connsiteX35" fmla="*/ 467261 w 745995"/>
                <a:gd name="connsiteY35" fmla="*/ 303371 h 743902"/>
                <a:gd name="connsiteX36" fmla="*/ 476786 w 745995"/>
                <a:gd name="connsiteY36" fmla="*/ 277177 h 743902"/>
                <a:gd name="connsiteX37" fmla="*/ 619661 w 745995"/>
                <a:gd name="connsiteY37" fmla="*/ 284321 h 743902"/>
                <a:gd name="connsiteX38" fmla="*/ 648236 w 745995"/>
                <a:gd name="connsiteY38" fmla="*/ 270033 h 743902"/>
                <a:gd name="connsiteX39" fmla="*/ 657761 w 745995"/>
                <a:gd name="connsiteY39" fmla="*/ 253364 h 743902"/>
                <a:gd name="connsiteX40" fmla="*/ 617280 w 745995"/>
                <a:gd name="connsiteY40" fmla="*/ 217646 h 743902"/>
                <a:gd name="connsiteX41" fmla="*/ 502980 w 745995"/>
                <a:gd name="connsiteY41" fmla="*/ 217646 h 743902"/>
                <a:gd name="connsiteX42" fmla="*/ 476786 w 745995"/>
                <a:gd name="connsiteY42" fmla="*/ 212883 h 743902"/>
                <a:gd name="connsiteX43" fmla="*/ 488692 w 745995"/>
                <a:gd name="connsiteY43" fmla="*/ 181927 h 743902"/>
                <a:gd name="connsiteX44" fmla="*/ 486310 w 745995"/>
                <a:gd name="connsiteY44" fmla="*/ 162877 h 743902"/>
                <a:gd name="connsiteX45" fmla="*/ 633949 w 745995"/>
                <a:gd name="connsiteY45" fmla="*/ 165258 h 743902"/>
                <a:gd name="connsiteX46" fmla="*/ 648236 w 745995"/>
                <a:gd name="connsiteY46" fmla="*/ 150970 h 743902"/>
                <a:gd name="connsiteX47" fmla="*/ 681574 w 745995"/>
                <a:gd name="connsiteY47" fmla="*/ 136683 h 743902"/>
                <a:gd name="connsiteX48" fmla="*/ 719673 w 745995"/>
                <a:gd name="connsiteY48" fmla="*/ 134302 h 743902"/>
                <a:gd name="connsiteX49" fmla="*/ 745867 w 745995"/>
                <a:gd name="connsiteY49" fmla="*/ 117633 h 743902"/>
                <a:gd name="connsiteX50" fmla="*/ 726817 w 745995"/>
                <a:gd name="connsiteY50" fmla="*/ 105727 h 743902"/>
                <a:gd name="connsiteX51" fmla="*/ 667286 w 745995"/>
                <a:gd name="connsiteY51" fmla="*/ 98583 h 743902"/>
                <a:gd name="connsiteX52" fmla="*/ 598230 w 745995"/>
                <a:gd name="connsiteY52" fmla="*/ 91439 h 743902"/>
                <a:gd name="connsiteX53" fmla="*/ 493455 w 745995"/>
                <a:gd name="connsiteY53" fmla="*/ 96202 h 743902"/>
                <a:gd name="connsiteX54" fmla="*/ 483930 w 745995"/>
                <a:gd name="connsiteY54" fmla="*/ 79533 h 743902"/>
                <a:gd name="connsiteX55" fmla="*/ 500599 w 745995"/>
                <a:gd name="connsiteY55" fmla="*/ 67627 h 743902"/>
                <a:gd name="connsiteX56" fmla="*/ 555367 w 745995"/>
                <a:gd name="connsiteY56" fmla="*/ 70008 h 743902"/>
                <a:gd name="connsiteX57" fmla="*/ 602992 w 745995"/>
                <a:gd name="connsiteY57" fmla="*/ 55721 h 743902"/>
                <a:gd name="connsiteX58" fmla="*/ 602992 w 745995"/>
                <a:gd name="connsiteY58" fmla="*/ 46196 h 743902"/>
                <a:gd name="connsiteX59" fmla="*/ 638711 w 745995"/>
                <a:gd name="connsiteY59" fmla="*/ 41433 h 743902"/>
                <a:gd name="connsiteX60" fmla="*/ 664905 w 745995"/>
                <a:gd name="connsiteY60" fmla="*/ 17621 h 743902"/>
                <a:gd name="connsiteX61" fmla="*/ 5299 w 745995"/>
                <a:gd name="connsiteY61" fmla="*/ 952 h 743902"/>
                <a:gd name="connsiteX62" fmla="*/ 536 w 745995"/>
                <a:gd name="connsiteY62" fmla="*/ 739139 h 743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745995" h="743902">
                  <a:moveTo>
                    <a:pt x="536" y="739139"/>
                  </a:moveTo>
                  <a:cubicBezTo>
                    <a:pt x="2520" y="739139"/>
                    <a:pt x="258505" y="743902"/>
                    <a:pt x="331530" y="743902"/>
                  </a:cubicBezTo>
                  <a:cubicBezTo>
                    <a:pt x="404555" y="743902"/>
                    <a:pt x="419239" y="742711"/>
                    <a:pt x="438686" y="739139"/>
                  </a:cubicBezTo>
                  <a:cubicBezTo>
                    <a:pt x="458133" y="735567"/>
                    <a:pt x="447020" y="729218"/>
                    <a:pt x="448211" y="722471"/>
                  </a:cubicBezTo>
                  <a:cubicBezTo>
                    <a:pt x="449402" y="715724"/>
                    <a:pt x="413683" y="703024"/>
                    <a:pt x="445830" y="698658"/>
                  </a:cubicBezTo>
                  <a:cubicBezTo>
                    <a:pt x="477977" y="694292"/>
                    <a:pt x="606167" y="701436"/>
                    <a:pt x="641092" y="696277"/>
                  </a:cubicBezTo>
                  <a:cubicBezTo>
                    <a:pt x="676017" y="691118"/>
                    <a:pt x="657761" y="675639"/>
                    <a:pt x="655380" y="667702"/>
                  </a:cubicBezTo>
                  <a:cubicBezTo>
                    <a:pt x="652999" y="659765"/>
                    <a:pt x="638314" y="655796"/>
                    <a:pt x="626805" y="648652"/>
                  </a:cubicBezTo>
                  <a:cubicBezTo>
                    <a:pt x="615296" y="641508"/>
                    <a:pt x="612121" y="627617"/>
                    <a:pt x="586324" y="624839"/>
                  </a:cubicBezTo>
                  <a:cubicBezTo>
                    <a:pt x="560527" y="622061"/>
                    <a:pt x="492661" y="631983"/>
                    <a:pt x="472024" y="631983"/>
                  </a:cubicBezTo>
                  <a:cubicBezTo>
                    <a:pt x="451387" y="631983"/>
                    <a:pt x="462102" y="627617"/>
                    <a:pt x="462499" y="624839"/>
                  </a:cubicBezTo>
                  <a:cubicBezTo>
                    <a:pt x="462896" y="622061"/>
                    <a:pt x="472818" y="621267"/>
                    <a:pt x="474405" y="615314"/>
                  </a:cubicBezTo>
                  <a:cubicBezTo>
                    <a:pt x="475993" y="609361"/>
                    <a:pt x="470833" y="596265"/>
                    <a:pt x="472024" y="589121"/>
                  </a:cubicBezTo>
                  <a:cubicBezTo>
                    <a:pt x="473215" y="581977"/>
                    <a:pt x="452577" y="575230"/>
                    <a:pt x="481549" y="572452"/>
                  </a:cubicBezTo>
                  <a:cubicBezTo>
                    <a:pt x="510521" y="569674"/>
                    <a:pt x="617677" y="574436"/>
                    <a:pt x="645855" y="572452"/>
                  </a:cubicBezTo>
                  <a:cubicBezTo>
                    <a:pt x="674033" y="570468"/>
                    <a:pt x="654189" y="565705"/>
                    <a:pt x="650617" y="560546"/>
                  </a:cubicBezTo>
                  <a:cubicBezTo>
                    <a:pt x="647045" y="555387"/>
                    <a:pt x="656174" y="546258"/>
                    <a:pt x="624424" y="541496"/>
                  </a:cubicBezTo>
                  <a:cubicBezTo>
                    <a:pt x="592674" y="536734"/>
                    <a:pt x="486311" y="535940"/>
                    <a:pt x="460117" y="531971"/>
                  </a:cubicBezTo>
                  <a:cubicBezTo>
                    <a:pt x="433923" y="528002"/>
                    <a:pt x="458530" y="520064"/>
                    <a:pt x="467261" y="517683"/>
                  </a:cubicBezTo>
                  <a:cubicBezTo>
                    <a:pt x="475992" y="515302"/>
                    <a:pt x="512505" y="517683"/>
                    <a:pt x="512505" y="517683"/>
                  </a:cubicBezTo>
                  <a:cubicBezTo>
                    <a:pt x="531555" y="517683"/>
                    <a:pt x="564495" y="518477"/>
                    <a:pt x="581561" y="517683"/>
                  </a:cubicBezTo>
                  <a:cubicBezTo>
                    <a:pt x="598627" y="516889"/>
                    <a:pt x="606168" y="516890"/>
                    <a:pt x="614899" y="512921"/>
                  </a:cubicBezTo>
                  <a:cubicBezTo>
                    <a:pt x="623630" y="508952"/>
                    <a:pt x="626409" y="501808"/>
                    <a:pt x="633949" y="493871"/>
                  </a:cubicBezTo>
                  <a:cubicBezTo>
                    <a:pt x="641489" y="485934"/>
                    <a:pt x="661333" y="474821"/>
                    <a:pt x="660142" y="465296"/>
                  </a:cubicBezTo>
                  <a:cubicBezTo>
                    <a:pt x="658951" y="455771"/>
                    <a:pt x="624027" y="443071"/>
                    <a:pt x="626805" y="436721"/>
                  </a:cubicBezTo>
                  <a:cubicBezTo>
                    <a:pt x="629583" y="430371"/>
                    <a:pt x="678002" y="431959"/>
                    <a:pt x="676811" y="427196"/>
                  </a:cubicBezTo>
                  <a:cubicBezTo>
                    <a:pt x="675620" y="422433"/>
                    <a:pt x="655379" y="412114"/>
                    <a:pt x="619660" y="408145"/>
                  </a:cubicBezTo>
                  <a:cubicBezTo>
                    <a:pt x="583941" y="404176"/>
                    <a:pt x="487502" y="406955"/>
                    <a:pt x="462499" y="403383"/>
                  </a:cubicBezTo>
                  <a:cubicBezTo>
                    <a:pt x="437496" y="399811"/>
                    <a:pt x="449005" y="390286"/>
                    <a:pt x="469642" y="386714"/>
                  </a:cubicBezTo>
                  <a:cubicBezTo>
                    <a:pt x="490279" y="383142"/>
                    <a:pt x="555368" y="385921"/>
                    <a:pt x="586324" y="381952"/>
                  </a:cubicBezTo>
                  <a:cubicBezTo>
                    <a:pt x="617280" y="377983"/>
                    <a:pt x="653793" y="369649"/>
                    <a:pt x="655380" y="362902"/>
                  </a:cubicBezTo>
                  <a:cubicBezTo>
                    <a:pt x="656968" y="356155"/>
                    <a:pt x="603786" y="349012"/>
                    <a:pt x="595849" y="341471"/>
                  </a:cubicBezTo>
                  <a:cubicBezTo>
                    <a:pt x="587912" y="333930"/>
                    <a:pt x="616089" y="324008"/>
                    <a:pt x="607755" y="317658"/>
                  </a:cubicBezTo>
                  <a:cubicBezTo>
                    <a:pt x="599421" y="311308"/>
                    <a:pt x="562512" y="305355"/>
                    <a:pt x="545843" y="303371"/>
                  </a:cubicBezTo>
                  <a:cubicBezTo>
                    <a:pt x="529174" y="301387"/>
                    <a:pt x="520839" y="305752"/>
                    <a:pt x="507742" y="305752"/>
                  </a:cubicBezTo>
                  <a:cubicBezTo>
                    <a:pt x="494645" y="305752"/>
                    <a:pt x="472420" y="308134"/>
                    <a:pt x="467261" y="303371"/>
                  </a:cubicBezTo>
                  <a:cubicBezTo>
                    <a:pt x="462102" y="298609"/>
                    <a:pt x="451386" y="280352"/>
                    <a:pt x="476786" y="277177"/>
                  </a:cubicBezTo>
                  <a:cubicBezTo>
                    <a:pt x="502186" y="274002"/>
                    <a:pt x="591086" y="285512"/>
                    <a:pt x="619661" y="284321"/>
                  </a:cubicBezTo>
                  <a:cubicBezTo>
                    <a:pt x="648236" y="283130"/>
                    <a:pt x="641886" y="275192"/>
                    <a:pt x="648236" y="270033"/>
                  </a:cubicBezTo>
                  <a:cubicBezTo>
                    <a:pt x="654586" y="264874"/>
                    <a:pt x="662920" y="262095"/>
                    <a:pt x="657761" y="253364"/>
                  </a:cubicBezTo>
                  <a:cubicBezTo>
                    <a:pt x="652602" y="244633"/>
                    <a:pt x="643077" y="223599"/>
                    <a:pt x="617280" y="217646"/>
                  </a:cubicBezTo>
                  <a:cubicBezTo>
                    <a:pt x="591483" y="211693"/>
                    <a:pt x="526396" y="218440"/>
                    <a:pt x="502980" y="217646"/>
                  </a:cubicBezTo>
                  <a:cubicBezTo>
                    <a:pt x="479564" y="216852"/>
                    <a:pt x="479167" y="218836"/>
                    <a:pt x="476786" y="212883"/>
                  </a:cubicBezTo>
                  <a:cubicBezTo>
                    <a:pt x="474405" y="206930"/>
                    <a:pt x="487105" y="190261"/>
                    <a:pt x="488692" y="181927"/>
                  </a:cubicBezTo>
                  <a:cubicBezTo>
                    <a:pt x="490279" y="173593"/>
                    <a:pt x="462101" y="165655"/>
                    <a:pt x="486310" y="162877"/>
                  </a:cubicBezTo>
                  <a:cubicBezTo>
                    <a:pt x="510520" y="160099"/>
                    <a:pt x="606961" y="167242"/>
                    <a:pt x="633949" y="165258"/>
                  </a:cubicBezTo>
                  <a:cubicBezTo>
                    <a:pt x="660937" y="163274"/>
                    <a:pt x="640299" y="155732"/>
                    <a:pt x="648236" y="150970"/>
                  </a:cubicBezTo>
                  <a:cubicBezTo>
                    <a:pt x="656174" y="146207"/>
                    <a:pt x="669668" y="139461"/>
                    <a:pt x="681574" y="136683"/>
                  </a:cubicBezTo>
                  <a:cubicBezTo>
                    <a:pt x="693480" y="133905"/>
                    <a:pt x="708958" y="137477"/>
                    <a:pt x="719673" y="134302"/>
                  </a:cubicBezTo>
                  <a:cubicBezTo>
                    <a:pt x="730388" y="131127"/>
                    <a:pt x="744676" y="122395"/>
                    <a:pt x="745867" y="117633"/>
                  </a:cubicBezTo>
                  <a:cubicBezTo>
                    <a:pt x="747058" y="112871"/>
                    <a:pt x="739914" y="108902"/>
                    <a:pt x="726817" y="105727"/>
                  </a:cubicBezTo>
                  <a:cubicBezTo>
                    <a:pt x="713720" y="102552"/>
                    <a:pt x="667286" y="98583"/>
                    <a:pt x="667286" y="98583"/>
                  </a:cubicBezTo>
                  <a:cubicBezTo>
                    <a:pt x="645855" y="96202"/>
                    <a:pt x="627202" y="91836"/>
                    <a:pt x="598230" y="91439"/>
                  </a:cubicBezTo>
                  <a:cubicBezTo>
                    <a:pt x="569258" y="91042"/>
                    <a:pt x="512505" y="98186"/>
                    <a:pt x="493455" y="96202"/>
                  </a:cubicBezTo>
                  <a:cubicBezTo>
                    <a:pt x="474405" y="94218"/>
                    <a:pt x="482739" y="84295"/>
                    <a:pt x="483930" y="79533"/>
                  </a:cubicBezTo>
                  <a:cubicBezTo>
                    <a:pt x="485121" y="74771"/>
                    <a:pt x="488693" y="69214"/>
                    <a:pt x="500599" y="67627"/>
                  </a:cubicBezTo>
                  <a:cubicBezTo>
                    <a:pt x="512505" y="66040"/>
                    <a:pt x="538302" y="71992"/>
                    <a:pt x="555367" y="70008"/>
                  </a:cubicBezTo>
                  <a:cubicBezTo>
                    <a:pt x="572432" y="68024"/>
                    <a:pt x="595055" y="59690"/>
                    <a:pt x="602992" y="55721"/>
                  </a:cubicBezTo>
                  <a:cubicBezTo>
                    <a:pt x="610929" y="51752"/>
                    <a:pt x="597039" y="48577"/>
                    <a:pt x="602992" y="46196"/>
                  </a:cubicBezTo>
                  <a:cubicBezTo>
                    <a:pt x="608945" y="43815"/>
                    <a:pt x="628392" y="46195"/>
                    <a:pt x="638711" y="41433"/>
                  </a:cubicBezTo>
                  <a:cubicBezTo>
                    <a:pt x="649030" y="36671"/>
                    <a:pt x="666889" y="24765"/>
                    <a:pt x="664905" y="17621"/>
                  </a:cubicBezTo>
                  <a:cubicBezTo>
                    <a:pt x="558146" y="10477"/>
                    <a:pt x="8077" y="-3810"/>
                    <a:pt x="5299" y="952"/>
                  </a:cubicBezTo>
                  <a:cubicBezTo>
                    <a:pt x="2521" y="5714"/>
                    <a:pt x="-1448" y="739139"/>
                    <a:pt x="536" y="739139"/>
                  </a:cubicBezTo>
                  <a:close/>
                </a:path>
              </a:pathLst>
            </a:cu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sp>
          <p:nvSpPr>
            <p:cNvPr id="29" name="직사각형 28"/>
            <p:cNvSpPr/>
            <p:nvPr/>
          </p:nvSpPr>
          <p:spPr>
            <a:xfrm>
              <a:off x="3905318" y="2692618"/>
              <a:ext cx="2584989" cy="2231474"/>
            </a:xfrm>
            <a:prstGeom prst="rect">
              <a:avLst/>
            </a:prstGeom>
            <a:no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30" name="직사각형 29"/>
            <p:cNvSpPr/>
            <p:nvPr/>
          </p:nvSpPr>
          <p:spPr>
            <a:xfrm>
              <a:off x="3886661" y="4353182"/>
              <a:ext cx="2887492" cy="825519"/>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7" eaLnBrk="1" fontAlgn="auto" latinLnBrk="1" hangingPunct="1">
                <a:spcBef>
                  <a:spcPts val="0"/>
                </a:spcBef>
                <a:spcAft>
                  <a:spcPts val="0"/>
                </a:spcAft>
                <a:defRPr/>
              </a:pPr>
              <a:r>
                <a:rPr lang="en-US" altLang="ko-KR" sz="900" b="1" dirty="0"/>
                <a:t>The background deposits are dark greenish gray in color. The nodules are smaller than those in the abovementioned units and exhibit highly irregular shapes. </a:t>
              </a:r>
              <a:r>
                <a:rPr lang="en-US" altLang="ko-KR" sz="900" b="1" dirty="0" err="1"/>
                <a:t>Sd</a:t>
              </a:r>
              <a:r>
                <a:rPr lang="en-US" altLang="ko-KR" sz="900" b="1" dirty="0"/>
                <a:t> is mostly composed of calcite, quartz, orthoclase, and chlorite.</a:t>
              </a:r>
            </a:p>
          </p:txBody>
        </p:sp>
      </p:grpSp>
      <p:sp>
        <p:nvSpPr>
          <p:cNvPr id="25607" name="TextBox 3"/>
          <p:cNvSpPr txBox="1">
            <a:spLocks noChangeArrowheads="1"/>
          </p:cNvSpPr>
          <p:nvPr/>
        </p:nvSpPr>
        <p:spPr bwMode="auto">
          <a:xfrm>
            <a:off x="0" y="57150"/>
            <a:ext cx="588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Detailed outcrop survey</a:t>
            </a:r>
            <a:endParaRPr lang="ko-KR" altLang="en-US" sz="2400" b="1" dirty="0">
              <a:solidFill>
                <a:srgbClr val="FFC000"/>
              </a:solidFill>
            </a:endParaRPr>
          </a:p>
        </p:txBody>
      </p:sp>
      <p:sp>
        <p:nvSpPr>
          <p:cNvPr id="25608" name="직사각형 5"/>
          <p:cNvSpPr>
            <a:spLocks noChangeArrowheads="1"/>
          </p:cNvSpPr>
          <p:nvPr/>
        </p:nvSpPr>
        <p:spPr bwMode="auto">
          <a:xfrm>
            <a:off x="1228725" y="6356350"/>
            <a:ext cx="2363788"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Dark greenish gray sility mudstone (SMd)</a:t>
            </a:r>
          </a:p>
        </p:txBody>
      </p:sp>
      <p:sp>
        <p:nvSpPr>
          <p:cNvPr id="25609" name="직사각형 6"/>
          <p:cNvSpPr>
            <a:spLocks noChangeArrowheads="1"/>
          </p:cNvSpPr>
          <p:nvPr/>
        </p:nvSpPr>
        <p:spPr bwMode="auto">
          <a:xfrm>
            <a:off x="1212850" y="5794375"/>
            <a:ext cx="1554163"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Laminated calcisiltite (CZl)</a:t>
            </a:r>
          </a:p>
        </p:txBody>
      </p:sp>
      <p:sp>
        <p:nvSpPr>
          <p:cNvPr id="25610" name="직사각형 7"/>
          <p:cNvSpPr>
            <a:spLocks noChangeArrowheads="1"/>
          </p:cNvSpPr>
          <p:nvPr/>
        </p:nvSpPr>
        <p:spPr bwMode="auto">
          <a:xfrm>
            <a:off x="1231900" y="5186363"/>
            <a:ext cx="1900238"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Medium dark gray siltstone (Sm)</a:t>
            </a:r>
          </a:p>
        </p:txBody>
      </p:sp>
      <p:sp>
        <p:nvSpPr>
          <p:cNvPr id="25611" name="직사각형 8"/>
          <p:cNvSpPr>
            <a:spLocks noChangeArrowheads="1"/>
          </p:cNvSpPr>
          <p:nvPr/>
        </p:nvSpPr>
        <p:spPr bwMode="auto">
          <a:xfrm>
            <a:off x="1200150" y="4710113"/>
            <a:ext cx="1935163"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Dark  greenish gray siltstone (Sd)</a:t>
            </a:r>
          </a:p>
        </p:txBody>
      </p:sp>
      <p:sp>
        <p:nvSpPr>
          <p:cNvPr id="25612" name="직사각형 9"/>
          <p:cNvSpPr>
            <a:spLocks noChangeArrowheads="1"/>
          </p:cNvSpPr>
          <p:nvPr/>
        </p:nvSpPr>
        <p:spPr bwMode="auto">
          <a:xfrm>
            <a:off x="1243013" y="4356100"/>
            <a:ext cx="1554162"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Laminated calcisiltite (CZl)</a:t>
            </a:r>
          </a:p>
        </p:txBody>
      </p:sp>
      <p:sp>
        <p:nvSpPr>
          <p:cNvPr id="25613" name="직사각형 10"/>
          <p:cNvSpPr>
            <a:spLocks noChangeArrowheads="1"/>
          </p:cNvSpPr>
          <p:nvPr/>
        </p:nvSpPr>
        <p:spPr bwMode="auto">
          <a:xfrm>
            <a:off x="1585913" y="3830638"/>
            <a:ext cx="1935162"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Dark  greenish gray siltstone (Sd)</a:t>
            </a:r>
          </a:p>
        </p:txBody>
      </p:sp>
      <p:sp>
        <p:nvSpPr>
          <p:cNvPr id="25614" name="직사각형 11"/>
          <p:cNvSpPr>
            <a:spLocks noChangeArrowheads="1"/>
          </p:cNvSpPr>
          <p:nvPr/>
        </p:nvSpPr>
        <p:spPr bwMode="auto">
          <a:xfrm>
            <a:off x="1614488" y="3527425"/>
            <a:ext cx="187960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Lime pebble conglomerate (Clp)</a:t>
            </a:r>
          </a:p>
        </p:txBody>
      </p:sp>
      <p:sp>
        <p:nvSpPr>
          <p:cNvPr id="25615" name="직사각형 12"/>
          <p:cNvSpPr>
            <a:spLocks noChangeArrowheads="1"/>
          </p:cNvSpPr>
          <p:nvPr/>
        </p:nvSpPr>
        <p:spPr bwMode="auto">
          <a:xfrm>
            <a:off x="1646238" y="2965450"/>
            <a:ext cx="148272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Massive grainstone (Gm)</a:t>
            </a:r>
          </a:p>
        </p:txBody>
      </p:sp>
      <p:sp>
        <p:nvSpPr>
          <p:cNvPr id="25616" name="직사각형 13"/>
          <p:cNvSpPr>
            <a:spLocks noChangeArrowheads="1"/>
          </p:cNvSpPr>
          <p:nvPr/>
        </p:nvSpPr>
        <p:spPr bwMode="auto">
          <a:xfrm>
            <a:off x="1677988" y="1903413"/>
            <a:ext cx="187960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Lime pebble conglomerate (Clp)</a:t>
            </a:r>
          </a:p>
        </p:txBody>
      </p:sp>
      <p:sp>
        <p:nvSpPr>
          <p:cNvPr id="25617" name="직사각형 14"/>
          <p:cNvSpPr>
            <a:spLocks noChangeArrowheads="1"/>
          </p:cNvSpPr>
          <p:nvPr/>
        </p:nvSpPr>
        <p:spPr bwMode="auto">
          <a:xfrm>
            <a:off x="1420813" y="1671638"/>
            <a:ext cx="1935162"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Dark  greenish gray siltstone (Sd)</a:t>
            </a:r>
          </a:p>
        </p:txBody>
      </p:sp>
      <p:sp>
        <p:nvSpPr>
          <p:cNvPr id="25618" name="직사각형 15"/>
          <p:cNvSpPr>
            <a:spLocks noChangeArrowheads="1"/>
          </p:cNvSpPr>
          <p:nvPr/>
        </p:nvSpPr>
        <p:spPr bwMode="auto">
          <a:xfrm>
            <a:off x="1403350" y="1147763"/>
            <a:ext cx="1925638"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Massive pack- grainstone (P-Gm)</a:t>
            </a:r>
          </a:p>
        </p:txBody>
      </p:sp>
      <p:sp>
        <p:nvSpPr>
          <p:cNvPr id="20" name="TextBox 19"/>
          <p:cNvSpPr txBox="1"/>
          <p:nvPr/>
        </p:nvSpPr>
        <p:spPr>
          <a:xfrm>
            <a:off x="3833813" y="830881"/>
            <a:ext cx="5270500" cy="707886"/>
          </a:xfrm>
          <a:prstGeom prst="rect">
            <a:avLst/>
          </a:prstGeom>
          <a:noFill/>
        </p:spPr>
        <p:txBody>
          <a:bodyPr wrap="square" rtlCol="0">
            <a:spAutoFit/>
          </a:bodyPr>
          <a:lstStyle/>
          <a:p>
            <a:r>
              <a:rPr lang="en-US" altLang="ko-KR" sz="2000" dirty="0">
                <a:ln>
                  <a:solidFill>
                    <a:schemeClr val="accent4"/>
                  </a:solidFill>
                </a:ln>
                <a:solidFill>
                  <a:schemeClr val="accent4"/>
                </a:solidFill>
              </a:rPr>
              <a:t>And </a:t>
            </a:r>
            <a:r>
              <a:rPr lang="en-US" altLang="ko-KR" sz="2000" dirty="0" err="1">
                <a:ln>
                  <a:solidFill>
                    <a:schemeClr val="accent4"/>
                  </a:solidFill>
                </a:ln>
                <a:solidFill>
                  <a:schemeClr val="accent4"/>
                </a:solidFill>
              </a:rPr>
              <a:t>interbedded</a:t>
            </a:r>
            <a:r>
              <a:rPr lang="en-US" altLang="ko-KR" sz="2000" dirty="0">
                <a:ln>
                  <a:solidFill>
                    <a:schemeClr val="accent4"/>
                  </a:solidFill>
                </a:ln>
                <a:solidFill>
                  <a:schemeClr val="accent4"/>
                </a:solidFill>
              </a:rPr>
              <a:t> </a:t>
            </a:r>
            <a:r>
              <a:rPr lang="en-US" altLang="ko-KR" sz="2000" dirty="0" err="1">
                <a:ln>
                  <a:solidFill>
                    <a:schemeClr val="accent4"/>
                  </a:solidFill>
                </a:ln>
                <a:solidFill>
                  <a:schemeClr val="accent4"/>
                </a:solidFill>
              </a:rPr>
              <a:t>limestones</a:t>
            </a:r>
            <a:r>
              <a:rPr lang="en-US" altLang="ko-KR" sz="2000" dirty="0">
                <a:ln>
                  <a:solidFill>
                    <a:schemeClr val="accent4"/>
                  </a:solidFill>
                </a:ln>
                <a:solidFill>
                  <a:schemeClr val="accent4"/>
                </a:solidFill>
              </a:rPr>
              <a:t> become nodular layering </a:t>
            </a:r>
            <a:r>
              <a:rPr lang="en-US" altLang="ko-KR" sz="2000" dirty="0" err="1">
                <a:ln>
                  <a:solidFill>
                    <a:schemeClr val="accent4"/>
                  </a:solidFill>
                </a:ln>
                <a:solidFill>
                  <a:schemeClr val="accent4"/>
                </a:solidFill>
              </a:rPr>
              <a:t>limestones</a:t>
            </a:r>
            <a:endParaRPr lang="ko-KR" altLang="en-US" sz="2000" dirty="0">
              <a:ln>
                <a:solidFill>
                  <a:schemeClr val="accent4"/>
                </a:solidFill>
              </a:ln>
              <a:solidFill>
                <a:schemeClr val="accent4"/>
              </a:solidFill>
            </a:endParaRPr>
          </a:p>
        </p:txBody>
      </p:sp>
    </p:spTree>
    <p:extLst>
      <p:ext uri="{BB962C8B-B14F-4D97-AF65-F5344CB8AC3E}">
        <p14:creationId xmlns:p14="http://schemas.microsoft.com/office/powerpoint/2010/main" val="227671305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내용 개체 틀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86200" y="893763"/>
            <a:ext cx="5218113" cy="526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2" name="그림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46075" y="623888"/>
            <a:ext cx="1254125" cy="623411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grpSp>
        <p:nvGrpSpPr>
          <p:cNvPr id="50" name="그룹 49"/>
          <p:cNvGrpSpPr>
            <a:grpSpLocks/>
          </p:cNvGrpSpPr>
          <p:nvPr/>
        </p:nvGrpSpPr>
        <p:grpSpPr bwMode="auto">
          <a:xfrm>
            <a:off x="404813" y="2481263"/>
            <a:ext cx="8712200" cy="3678237"/>
            <a:chOff x="404301" y="2481153"/>
            <a:chExt cx="8712557" cy="3678118"/>
          </a:xfrm>
        </p:grpSpPr>
        <p:grpSp>
          <p:nvGrpSpPr>
            <p:cNvPr id="25633" name="그룹 51"/>
            <p:cNvGrpSpPr>
              <a:grpSpLocks/>
            </p:cNvGrpSpPr>
            <p:nvPr/>
          </p:nvGrpSpPr>
          <p:grpSpPr bwMode="auto">
            <a:xfrm>
              <a:off x="404301" y="2481153"/>
              <a:ext cx="8712557" cy="3678118"/>
              <a:chOff x="404301" y="2481153"/>
              <a:chExt cx="8712557" cy="3678118"/>
            </a:xfrm>
          </p:grpSpPr>
          <p:grpSp>
            <p:nvGrpSpPr>
              <p:cNvPr id="25635" name="그룹 52"/>
              <p:cNvGrpSpPr>
                <a:grpSpLocks/>
              </p:cNvGrpSpPr>
              <p:nvPr/>
            </p:nvGrpSpPr>
            <p:grpSpPr bwMode="auto">
              <a:xfrm>
                <a:off x="3911231" y="2631160"/>
                <a:ext cx="5205627" cy="3528111"/>
                <a:chOff x="3898531" y="2631160"/>
                <a:chExt cx="5205627" cy="3528111"/>
              </a:xfrm>
            </p:grpSpPr>
            <p:sp>
              <p:nvSpPr>
                <p:cNvPr id="55" name="직사각형 54"/>
                <p:cNvSpPr/>
                <p:nvPr/>
              </p:nvSpPr>
              <p:spPr>
                <a:xfrm>
                  <a:off x="6499285" y="2631160"/>
                  <a:ext cx="2604873" cy="1779337"/>
                </a:xfrm>
                <a:prstGeom prst="rect">
                  <a:avLst/>
                </a:prstGeom>
                <a:no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56" name="직사각형 55"/>
                <p:cNvSpPr/>
                <p:nvPr/>
              </p:nvSpPr>
              <p:spPr>
                <a:xfrm>
                  <a:off x="3898532" y="4406728"/>
                  <a:ext cx="2587731" cy="1752543"/>
                </a:xfrm>
                <a:prstGeom prst="rect">
                  <a:avLst/>
                </a:prstGeom>
                <a:no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dirty="0"/>
                </a:p>
                <a:p>
                  <a:pPr algn="r" eaLnBrk="1" fontAlgn="auto" latinLnBrk="1" hangingPunct="1">
                    <a:spcBef>
                      <a:spcPts val="0"/>
                    </a:spcBef>
                    <a:spcAft>
                      <a:spcPts val="0"/>
                    </a:spcAft>
                    <a:defRPr/>
                  </a:pPr>
                  <a:endParaRPr lang="en-US" dirty="0"/>
                </a:p>
                <a:p>
                  <a:pPr algn="r" eaLnBrk="1" fontAlgn="auto" latinLnBrk="1" hangingPunct="1">
                    <a:spcBef>
                      <a:spcPts val="0"/>
                    </a:spcBef>
                    <a:spcAft>
                      <a:spcPts val="0"/>
                    </a:spcAft>
                    <a:defRPr/>
                  </a:pPr>
                  <a:endParaRPr lang="en-US" dirty="0"/>
                </a:p>
                <a:p>
                  <a:pPr algn="r" eaLnBrk="1" fontAlgn="auto" latinLnBrk="1" hangingPunct="1">
                    <a:spcBef>
                      <a:spcPts val="0"/>
                    </a:spcBef>
                    <a:spcAft>
                      <a:spcPts val="0"/>
                    </a:spcAft>
                    <a:defRPr/>
                  </a:pPr>
                  <a:endParaRPr lang="en-US" dirty="0"/>
                </a:p>
                <a:p>
                  <a:pPr algn="r" eaLnBrk="1" fontAlgn="auto" latinLnBrk="1" hangingPunct="1">
                    <a:spcBef>
                      <a:spcPts val="0"/>
                    </a:spcBef>
                    <a:spcAft>
                      <a:spcPts val="0"/>
                    </a:spcAft>
                    <a:defRPr/>
                  </a:pPr>
                  <a:endParaRPr lang="en-US" dirty="0"/>
                </a:p>
              </p:txBody>
            </p:sp>
          </p:grpSp>
          <p:sp>
            <p:nvSpPr>
              <p:cNvPr id="54" name="자유형 53"/>
              <p:cNvSpPr/>
              <p:nvPr/>
            </p:nvSpPr>
            <p:spPr>
              <a:xfrm>
                <a:off x="404301" y="2481153"/>
                <a:ext cx="1222425" cy="1620785"/>
              </a:xfrm>
              <a:custGeom>
                <a:avLst/>
                <a:gdLst>
                  <a:gd name="connsiteX0" fmla="*/ 91228 w 1348141"/>
                  <a:gd name="connsiteY0" fmla="*/ 1681531 h 1806253"/>
                  <a:gd name="connsiteX1" fmla="*/ 972290 w 1348141"/>
                  <a:gd name="connsiteY1" fmla="*/ 1705343 h 1806253"/>
                  <a:gd name="connsiteX2" fmla="*/ 977053 w 1348141"/>
                  <a:gd name="connsiteY2" fmla="*/ 1672006 h 1806253"/>
                  <a:gd name="connsiteX3" fmla="*/ 848465 w 1348141"/>
                  <a:gd name="connsiteY3" fmla="*/ 1629143 h 1806253"/>
                  <a:gd name="connsiteX4" fmla="*/ 619865 w 1348141"/>
                  <a:gd name="connsiteY4" fmla="*/ 1633906 h 1806253"/>
                  <a:gd name="connsiteX5" fmla="*/ 610340 w 1348141"/>
                  <a:gd name="connsiteY5" fmla="*/ 1557706 h 1806253"/>
                  <a:gd name="connsiteX6" fmla="*/ 586528 w 1348141"/>
                  <a:gd name="connsiteY6" fmla="*/ 1524368 h 1806253"/>
                  <a:gd name="connsiteX7" fmla="*/ 596053 w 1348141"/>
                  <a:gd name="connsiteY7" fmla="*/ 1505318 h 1806253"/>
                  <a:gd name="connsiteX8" fmla="*/ 1277090 w 1348141"/>
                  <a:gd name="connsiteY8" fmla="*/ 1505318 h 1806253"/>
                  <a:gd name="connsiteX9" fmla="*/ 1281853 w 1348141"/>
                  <a:gd name="connsiteY9" fmla="*/ 1476743 h 1806253"/>
                  <a:gd name="connsiteX10" fmla="*/ 1258040 w 1348141"/>
                  <a:gd name="connsiteY10" fmla="*/ 1410068 h 1806253"/>
                  <a:gd name="connsiteX11" fmla="*/ 1015153 w 1348141"/>
                  <a:gd name="connsiteY11" fmla="*/ 1424356 h 1806253"/>
                  <a:gd name="connsiteX12" fmla="*/ 677015 w 1348141"/>
                  <a:gd name="connsiteY12" fmla="*/ 1433881 h 1806253"/>
                  <a:gd name="connsiteX13" fmla="*/ 629390 w 1348141"/>
                  <a:gd name="connsiteY13" fmla="*/ 1371968 h 1806253"/>
                  <a:gd name="connsiteX14" fmla="*/ 634153 w 1348141"/>
                  <a:gd name="connsiteY14" fmla="*/ 1329106 h 1806253"/>
                  <a:gd name="connsiteX15" fmla="*/ 710353 w 1348141"/>
                  <a:gd name="connsiteY15" fmla="*/ 1319581 h 1806253"/>
                  <a:gd name="connsiteX16" fmla="*/ 1124690 w 1348141"/>
                  <a:gd name="connsiteY16" fmla="*/ 1329106 h 1806253"/>
                  <a:gd name="connsiteX17" fmla="*/ 1234228 w 1348141"/>
                  <a:gd name="connsiteY17" fmla="*/ 1291006 h 1806253"/>
                  <a:gd name="connsiteX18" fmla="*/ 1238990 w 1348141"/>
                  <a:gd name="connsiteY18" fmla="*/ 1229093 h 1806253"/>
                  <a:gd name="connsiteX19" fmla="*/ 1243753 w 1348141"/>
                  <a:gd name="connsiteY19" fmla="*/ 1200518 h 1806253"/>
                  <a:gd name="connsiteX20" fmla="*/ 1281853 w 1348141"/>
                  <a:gd name="connsiteY20" fmla="*/ 1186231 h 1806253"/>
                  <a:gd name="connsiteX21" fmla="*/ 1234228 w 1348141"/>
                  <a:gd name="connsiteY21" fmla="*/ 1105268 h 1806253"/>
                  <a:gd name="connsiteX22" fmla="*/ 1053253 w 1348141"/>
                  <a:gd name="connsiteY22" fmla="*/ 1100506 h 1806253"/>
                  <a:gd name="connsiteX23" fmla="*/ 1029440 w 1348141"/>
                  <a:gd name="connsiteY23" fmla="*/ 1057643 h 1806253"/>
                  <a:gd name="connsiteX24" fmla="*/ 1134215 w 1348141"/>
                  <a:gd name="connsiteY24" fmla="*/ 1062406 h 1806253"/>
                  <a:gd name="connsiteX25" fmla="*/ 1315190 w 1348141"/>
                  <a:gd name="connsiteY25" fmla="*/ 1010018 h 1806253"/>
                  <a:gd name="connsiteX26" fmla="*/ 1262803 w 1348141"/>
                  <a:gd name="connsiteY26" fmla="*/ 1000493 h 1806253"/>
                  <a:gd name="connsiteX27" fmla="*/ 1219940 w 1348141"/>
                  <a:gd name="connsiteY27" fmla="*/ 905243 h 1806253"/>
                  <a:gd name="connsiteX28" fmla="*/ 958003 w 1348141"/>
                  <a:gd name="connsiteY28" fmla="*/ 919531 h 1806253"/>
                  <a:gd name="connsiteX29" fmla="*/ 919903 w 1348141"/>
                  <a:gd name="connsiteY29" fmla="*/ 943343 h 1806253"/>
                  <a:gd name="connsiteX30" fmla="*/ 605578 w 1348141"/>
                  <a:gd name="connsiteY30" fmla="*/ 914768 h 1806253"/>
                  <a:gd name="connsiteX31" fmla="*/ 615103 w 1348141"/>
                  <a:gd name="connsiteY31" fmla="*/ 867143 h 1806253"/>
                  <a:gd name="connsiteX32" fmla="*/ 629390 w 1348141"/>
                  <a:gd name="connsiteY32" fmla="*/ 838568 h 1806253"/>
                  <a:gd name="connsiteX33" fmla="*/ 896090 w 1348141"/>
                  <a:gd name="connsiteY33" fmla="*/ 829043 h 1806253"/>
                  <a:gd name="connsiteX34" fmla="*/ 1062778 w 1348141"/>
                  <a:gd name="connsiteY34" fmla="*/ 824281 h 1806253"/>
                  <a:gd name="connsiteX35" fmla="*/ 1210415 w 1348141"/>
                  <a:gd name="connsiteY35" fmla="*/ 795706 h 1806253"/>
                  <a:gd name="connsiteX36" fmla="*/ 1291378 w 1348141"/>
                  <a:gd name="connsiteY36" fmla="*/ 733793 h 1806253"/>
                  <a:gd name="connsiteX37" fmla="*/ 1258040 w 1348141"/>
                  <a:gd name="connsiteY37" fmla="*/ 695693 h 1806253"/>
                  <a:gd name="connsiteX38" fmla="*/ 1115165 w 1348141"/>
                  <a:gd name="connsiteY38" fmla="*/ 657593 h 1806253"/>
                  <a:gd name="connsiteX39" fmla="*/ 991340 w 1348141"/>
                  <a:gd name="connsiteY39" fmla="*/ 695693 h 1806253"/>
                  <a:gd name="connsiteX40" fmla="*/ 977053 w 1348141"/>
                  <a:gd name="connsiteY40" fmla="*/ 652831 h 1806253"/>
                  <a:gd name="connsiteX41" fmla="*/ 962765 w 1348141"/>
                  <a:gd name="connsiteY41" fmla="*/ 619493 h 1806253"/>
                  <a:gd name="connsiteX42" fmla="*/ 777028 w 1348141"/>
                  <a:gd name="connsiteY42" fmla="*/ 633781 h 1806253"/>
                  <a:gd name="connsiteX43" fmla="*/ 643678 w 1348141"/>
                  <a:gd name="connsiteY43" fmla="*/ 624256 h 1806253"/>
                  <a:gd name="connsiteX44" fmla="*/ 581765 w 1348141"/>
                  <a:gd name="connsiteY44" fmla="*/ 590918 h 1806253"/>
                  <a:gd name="connsiteX45" fmla="*/ 643678 w 1348141"/>
                  <a:gd name="connsiteY45" fmla="*/ 605206 h 1806253"/>
                  <a:gd name="connsiteX46" fmla="*/ 748453 w 1348141"/>
                  <a:gd name="connsiteY46" fmla="*/ 605206 h 1806253"/>
                  <a:gd name="connsiteX47" fmla="*/ 981815 w 1348141"/>
                  <a:gd name="connsiteY47" fmla="*/ 605206 h 1806253"/>
                  <a:gd name="connsiteX48" fmla="*/ 1272328 w 1348141"/>
                  <a:gd name="connsiteY48" fmla="*/ 609968 h 1806253"/>
                  <a:gd name="connsiteX49" fmla="*/ 1272328 w 1348141"/>
                  <a:gd name="connsiteY49" fmla="*/ 562343 h 1806253"/>
                  <a:gd name="connsiteX50" fmla="*/ 1253278 w 1348141"/>
                  <a:gd name="connsiteY50" fmla="*/ 529006 h 1806253"/>
                  <a:gd name="connsiteX51" fmla="*/ 1181840 w 1348141"/>
                  <a:gd name="connsiteY51" fmla="*/ 490906 h 1806253"/>
                  <a:gd name="connsiteX52" fmla="*/ 1100878 w 1348141"/>
                  <a:gd name="connsiteY52" fmla="*/ 514718 h 1806253"/>
                  <a:gd name="connsiteX53" fmla="*/ 1105640 w 1348141"/>
                  <a:gd name="connsiteY53" fmla="*/ 471856 h 1806253"/>
                  <a:gd name="connsiteX54" fmla="*/ 1143740 w 1348141"/>
                  <a:gd name="connsiteY54" fmla="*/ 471856 h 1806253"/>
                  <a:gd name="connsiteX55" fmla="*/ 1238990 w 1348141"/>
                  <a:gd name="connsiteY55" fmla="*/ 486143 h 1806253"/>
                  <a:gd name="connsiteX56" fmla="*/ 1281853 w 1348141"/>
                  <a:gd name="connsiteY56" fmla="*/ 438518 h 1806253"/>
                  <a:gd name="connsiteX57" fmla="*/ 1258040 w 1348141"/>
                  <a:gd name="connsiteY57" fmla="*/ 414706 h 1806253"/>
                  <a:gd name="connsiteX58" fmla="*/ 1167553 w 1348141"/>
                  <a:gd name="connsiteY58" fmla="*/ 409943 h 1806253"/>
                  <a:gd name="connsiteX59" fmla="*/ 724640 w 1348141"/>
                  <a:gd name="connsiteY59" fmla="*/ 414706 h 1806253"/>
                  <a:gd name="connsiteX60" fmla="*/ 691303 w 1348141"/>
                  <a:gd name="connsiteY60" fmla="*/ 357556 h 1806253"/>
                  <a:gd name="connsiteX61" fmla="*/ 710353 w 1348141"/>
                  <a:gd name="connsiteY61" fmla="*/ 333743 h 1806253"/>
                  <a:gd name="connsiteX62" fmla="*/ 1272328 w 1348141"/>
                  <a:gd name="connsiteY62" fmla="*/ 343268 h 1806253"/>
                  <a:gd name="connsiteX63" fmla="*/ 1262803 w 1348141"/>
                  <a:gd name="connsiteY63" fmla="*/ 290881 h 1806253"/>
                  <a:gd name="connsiteX64" fmla="*/ 1262803 w 1348141"/>
                  <a:gd name="connsiteY64" fmla="*/ 219443 h 1806253"/>
                  <a:gd name="connsiteX65" fmla="*/ 1343765 w 1348141"/>
                  <a:gd name="connsiteY65" fmla="*/ 167056 h 1806253"/>
                  <a:gd name="connsiteX66" fmla="*/ 1110403 w 1348141"/>
                  <a:gd name="connsiteY66" fmla="*/ 67043 h 1806253"/>
                  <a:gd name="connsiteX67" fmla="*/ 1005628 w 1348141"/>
                  <a:gd name="connsiteY67" fmla="*/ 109906 h 1806253"/>
                  <a:gd name="connsiteX68" fmla="*/ 815128 w 1348141"/>
                  <a:gd name="connsiteY68" fmla="*/ 109906 h 1806253"/>
                  <a:gd name="connsiteX69" fmla="*/ 619865 w 1348141"/>
                  <a:gd name="connsiteY69" fmla="*/ 119431 h 1806253"/>
                  <a:gd name="connsiteX70" fmla="*/ 86465 w 1348141"/>
                  <a:gd name="connsiteY70" fmla="*/ 114668 h 1806253"/>
                  <a:gd name="connsiteX71" fmla="*/ 91228 w 1348141"/>
                  <a:gd name="connsiteY71" fmla="*/ 1681531 h 1806253"/>
                  <a:gd name="connsiteX0" fmla="*/ 67058 w 1323971"/>
                  <a:gd name="connsiteY0" fmla="*/ 1615800 h 1740522"/>
                  <a:gd name="connsiteX1" fmla="*/ 948120 w 1323971"/>
                  <a:gd name="connsiteY1" fmla="*/ 1639612 h 1740522"/>
                  <a:gd name="connsiteX2" fmla="*/ 952883 w 1323971"/>
                  <a:gd name="connsiteY2" fmla="*/ 1606275 h 1740522"/>
                  <a:gd name="connsiteX3" fmla="*/ 824295 w 1323971"/>
                  <a:gd name="connsiteY3" fmla="*/ 1563412 h 1740522"/>
                  <a:gd name="connsiteX4" fmla="*/ 595695 w 1323971"/>
                  <a:gd name="connsiteY4" fmla="*/ 1568175 h 1740522"/>
                  <a:gd name="connsiteX5" fmla="*/ 586170 w 1323971"/>
                  <a:gd name="connsiteY5" fmla="*/ 1491975 h 1740522"/>
                  <a:gd name="connsiteX6" fmla="*/ 562358 w 1323971"/>
                  <a:gd name="connsiteY6" fmla="*/ 1458637 h 1740522"/>
                  <a:gd name="connsiteX7" fmla="*/ 571883 w 1323971"/>
                  <a:gd name="connsiteY7" fmla="*/ 1439587 h 1740522"/>
                  <a:gd name="connsiteX8" fmla="*/ 1252920 w 1323971"/>
                  <a:gd name="connsiteY8" fmla="*/ 1439587 h 1740522"/>
                  <a:gd name="connsiteX9" fmla="*/ 1257683 w 1323971"/>
                  <a:gd name="connsiteY9" fmla="*/ 1411012 h 1740522"/>
                  <a:gd name="connsiteX10" fmla="*/ 1233870 w 1323971"/>
                  <a:gd name="connsiteY10" fmla="*/ 1344337 h 1740522"/>
                  <a:gd name="connsiteX11" fmla="*/ 990983 w 1323971"/>
                  <a:gd name="connsiteY11" fmla="*/ 1358625 h 1740522"/>
                  <a:gd name="connsiteX12" fmla="*/ 652845 w 1323971"/>
                  <a:gd name="connsiteY12" fmla="*/ 1368150 h 1740522"/>
                  <a:gd name="connsiteX13" fmla="*/ 605220 w 1323971"/>
                  <a:gd name="connsiteY13" fmla="*/ 1306237 h 1740522"/>
                  <a:gd name="connsiteX14" fmla="*/ 609983 w 1323971"/>
                  <a:gd name="connsiteY14" fmla="*/ 1263375 h 1740522"/>
                  <a:gd name="connsiteX15" fmla="*/ 686183 w 1323971"/>
                  <a:gd name="connsiteY15" fmla="*/ 1253850 h 1740522"/>
                  <a:gd name="connsiteX16" fmla="*/ 1100520 w 1323971"/>
                  <a:gd name="connsiteY16" fmla="*/ 1263375 h 1740522"/>
                  <a:gd name="connsiteX17" fmla="*/ 1210058 w 1323971"/>
                  <a:gd name="connsiteY17" fmla="*/ 1225275 h 1740522"/>
                  <a:gd name="connsiteX18" fmla="*/ 1214820 w 1323971"/>
                  <a:gd name="connsiteY18" fmla="*/ 1163362 h 1740522"/>
                  <a:gd name="connsiteX19" fmla="*/ 1219583 w 1323971"/>
                  <a:gd name="connsiteY19" fmla="*/ 1134787 h 1740522"/>
                  <a:gd name="connsiteX20" fmla="*/ 1257683 w 1323971"/>
                  <a:gd name="connsiteY20" fmla="*/ 1120500 h 1740522"/>
                  <a:gd name="connsiteX21" fmla="*/ 1210058 w 1323971"/>
                  <a:gd name="connsiteY21" fmla="*/ 1039537 h 1740522"/>
                  <a:gd name="connsiteX22" fmla="*/ 1029083 w 1323971"/>
                  <a:gd name="connsiteY22" fmla="*/ 1034775 h 1740522"/>
                  <a:gd name="connsiteX23" fmla="*/ 1005270 w 1323971"/>
                  <a:gd name="connsiteY23" fmla="*/ 991912 h 1740522"/>
                  <a:gd name="connsiteX24" fmla="*/ 1110045 w 1323971"/>
                  <a:gd name="connsiteY24" fmla="*/ 996675 h 1740522"/>
                  <a:gd name="connsiteX25" fmla="*/ 1291020 w 1323971"/>
                  <a:gd name="connsiteY25" fmla="*/ 944287 h 1740522"/>
                  <a:gd name="connsiteX26" fmla="*/ 1238633 w 1323971"/>
                  <a:gd name="connsiteY26" fmla="*/ 934762 h 1740522"/>
                  <a:gd name="connsiteX27" fmla="*/ 1195770 w 1323971"/>
                  <a:gd name="connsiteY27" fmla="*/ 839512 h 1740522"/>
                  <a:gd name="connsiteX28" fmla="*/ 933833 w 1323971"/>
                  <a:gd name="connsiteY28" fmla="*/ 853800 h 1740522"/>
                  <a:gd name="connsiteX29" fmla="*/ 895733 w 1323971"/>
                  <a:gd name="connsiteY29" fmla="*/ 877612 h 1740522"/>
                  <a:gd name="connsiteX30" fmla="*/ 581408 w 1323971"/>
                  <a:gd name="connsiteY30" fmla="*/ 849037 h 1740522"/>
                  <a:gd name="connsiteX31" fmla="*/ 590933 w 1323971"/>
                  <a:gd name="connsiteY31" fmla="*/ 801412 h 1740522"/>
                  <a:gd name="connsiteX32" fmla="*/ 605220 w 1323971"/>
                  <a:gd name="connsiteY32" fmla="*/ 772837 h 1740522"/>
                  <a:gd name="connsiteX33" fmla="*/ 871920 w 1323971"/>
                  <a:gd name="connsiteY33" fmla="*/ 763312 h 1740522"/>
                  <a:gd name="connsiteX34" fmla="*/ 1038608 w 1323971"/>
                  <a:gd name="connsiteY34" fmla="*/ 758550 h 1740522"/>
                  <a:gd name="connsiteX35" fmla="*/ 1186245 w 1323971"/>
                  <a:gd name="connsiteY35" fmla="*/ 729975 h 1740522"/>
                  <a:gd name="connsiteX36" fmla="*/ 1267208 w 1323971"/>
                  <a:gd name="connsiteY36" fmla="*/ 668062 h 1740522"/>
                  <a:gd name="connsiteX37" fmla="*/ 1233870 w 1323971"/>
                  <a:gd name="connsiteY37" fmla="*/ 629962 h 1740522"/>
                  <a:gd name="connsiteX38" fmla="*/ 1090995 w 1323971"/>
                  <a:gd name="connsiteY38" fmla="*/ 591862 h 1740522"/>
                  <a:gd name="connsiteX39" fmla="*/ 967170 w 1323971"/>
                  <a:gd name="connsiteY39" fmla="*/ 629962 h 1740522"/>
                  <a:gd name="connsiteX40" fmla="*/ 952883 w 1323971"/>
                  <a:gd name="connsiteY40" fmla="*/ 587100 h 1740522"/>
                  <a:gd name="connsiteX41" fmla="*/ 938595 w 1323971"/>
                  <a:gd name="connsiteY41" fmla="*/ 553762 h 1740522"/>
                  <a:gd name="connsiteX42" fmla="*/ 752858 w 1323971"/>
                  <a:gd name="connsiteY42" fmla="*/ 568050 h 1740522"/>
                  <a:gd name="connsiteX43" fmla="*/ 619508 w 1323971"/>
                  <a:gd name="connsiteY43" fmla="*/ 558525 h 1740522"/>
                  <a:gd name="connsiteX44" fmla="*/ 557595 w 1323971"/>
                  <a:gd name="connsiteY44" fmla="*/ 525187 h 1740522"/>
                  <a:gd name="connsiteX45" fmla="*/ 619508 w 1323971"/>
                  <a:gd name="connsiteY45" fmla="*/ 539475 h 1740522"/>
                  <a:gd name="connsiteX46" fmla="*/ 724283 w 1323971"/>
                  <a:gd name="connsiteY46" fmla="*/ 539475 h 1740522"/>
                  <a:gd name="connsiteX47" fmla="*/ 957645 w 1323971"/>
                  <a:gd name="connsiteY47" fmla="*/ 539475 h 1740522"/>
                  <a:gd name="connsiteX48" fmla="*/ 1248158 w 1323971"/>
                  <a:gd name="connsiteY48" fmla="*/ 544237 h 1740522"/>
                  <a:gd name="connsiteX49" fmla="*/ 1248158 w 1323971"/>
                  <a:gd name="connsiteY49" fmla="*/ 496612 h 1740522"/>
                  <a:gd name="connsiteX50" fmla="*/ 1229108 w 1323971"/>
                  <a:gd name="connsiteY50" fmla="*/ 463275 h 1740522"/>
                  <a:gd name="connsiteX51" fmla="*/ 1157670 w 1323971"/>
                  <a:gd name="connsiteY51" fmla="*/ 425175 h 1740522"/>
                  <a:gd name="connsiteX52" fmla="*/ 1076708 w 1323971"/>
                  <a:gd name="connsiteY52" fmla="*/ 448987 h 1740522"/>
                  <a:gd name="connsiteX53" fmla="*/ 1081470 w 1323971"/>
                  <a:gd name="connsiteY53" fmla="*/ 406125 h 1740522"/>
                  <a:gd name="connsiteX54" fmla="*/ 1119570 w 1323971"/>
                  <a:gd name="connsiteY54" fmla="*/ 406125 h 1740522"/>
                  <a:gd name="connsiteX55" fmla="*/ 1214820 w 1323971"/>
                  <a:gd name="connsiteY55" fmla="*/ 420412 h 1740522"/>
                  <a:gd name="connsiteX56" fmla="*/ 1257683 w 1323971"/>
                  <a:gd name="connsiteY56" fmla="*/ 372787 h 1740522"/>
                  <a:gd name="connsiteX57" fmla="*/ 1233870 w 1323971"/>
                  <a:gd name="connsiteY57" fmla="*/ 348975 h 1740522"/>
                  <a:gd name="connsiteX58" fmla="*/ 1143383 w 1323971"/>
                  <a:gd name="connsiteY58" fmla="*/ 344212 h 1740522"/>
                  <a:gd name="connsiteX59" fmla="*/ 700470 w 1323971"/>
                  <a:gd name="connsiteY59" fmla="*/ 348975 h 1740522"/>
                  <a:gd name="connsiteX60" fmla="*/ 667133 w 1323971"/>
                  <a:gd name="connsiteY60" fmla="*/ 291825 h 1740522"/>
                  <a:gd name="connsiteX61" fmla="*/ 686183 w 1323971"/>
                  <a:gd name="connsiteY61" fmla="*/ 268012 h 1740522"/>
                  <a:gd name="connsiteX62" fmla="*/ 1248158 w 1323971"/>
                  <a:gd name="connsiteY62" fmla="*/ 277537 h 1740522"/>
                  <a:gd name="connsiteX63" fmla="*/ 1238633 w 1323971"/>
                  <a:gd name="connsiteY63" fmla="*/ 225150 h 1740522"/>
                  <a:gd name="connsiteX64" fmla="*/ 1238633 w 1323971"/>
                  <a:gd name="connsiteY64" fmla="*/ 153712 h 1740522"/>
                  <a:gd name="connsiteX65" fmla="*/ 1319595 w 1323971"/>
                  <a:gd name="connsiteY65" fmla="*/ 101325 h 1740522"/>
                  <a:gd name="connsiteX66" fmla="*/ 1086233 w 1323971"/>
                  <a:gd name="connsiteY66" fmla="*/ 1312 h 1740522"/>
                  <a:gd name="connsiteX67" fmla="*/ 981458 w 1323971"/>
                  <a:gd name="connsiteY67" fmla="*/ 44175 h 1740522"/>
                  <a:gd name="connsiteX68" fmla="*/ 790958 w 1323971"/>
                  <a:gd name="connsiteY68" fmla="*/ 44175 h 1740522"/>
                  <a:gd name="connsiteX69" fmla="*/ 595695 w 1323971"/>
                  <a:gd name="connsiteY69" fmla="*/ 53700 h 1740522"/>
                  <a:gd name="connsiteX70" fmla="*/ 62295 w 1323971"/>
                  <a:gd name="connsiteY70" fmla="*/ 48937 h 1740522"/>
                  <a:gd name="connsiteX71" fmla="*/ 67058 w 1323971"/>
                  <a:gd name="connsiteY71" fmla="*/ 1615800 h 1740522"/>
                  <a:gd name="connsiteX0" fmla="*/ 4794 w 1261707"/>
                  <a:gd name="connsiteY0" fmla="*/ 1615800 h 1639669"/>
                  <a:gd name="connsiteX1" fmla="*/ 885856 w 1261707"/>
                  <a:gd name="connsiteY1" fmla="*/ 1639612 h 1639669"/>
                  <a:gd name="connsiteX2" fmla="*/ 890619 w 1261707"/>
                  <a:gd name="connsiteY2" fmla="*/ 1606275 h 1639669"/>
                  <a:gd name="connsiteX3" fmla="*/ 762031 w 1261707"/>
                  <a:gd name="connsiteY3" fmla="*/ 1563412 h 1639669"/>
                  <a:gd name="connsiteX4" fmla="*/ 533431 w 1261707"/>
                  <a:gd name="connsiteY4" fmla="*/ 1568175 h 1639669"/>
                  <a:gd name="connsiteX5" fmla="*/ 523906 w 1261707"/>
                  <a:gd name="connsiteY5" fmla="*/ 1491975 h 1639669"/>
                  <a:gd name="connsiteX6" fmla="*/ 500094 w 1261707"/>
                  <a:gd name="connsiteY6" fmla="*/ 1458637 h 1639669"/>
                  <a:gd name="connsiteX7" fmla="*/ 509619 w 1261707"/>
                  <a:gd name="connsiteY7" fmla="*/ 1439587 h 1639669"/>
                  <a:gd name="connsiteX8" fmla="*/ 1190656 w 1261707"/>
                  <a:gd name="connsiteY8" fmla="*/ 1439587 h 1639669"/>
                  <a:gd name="connsiteX9" fmla="*/ 1195419 w 1261707"/>
                  <a:gd name="connsiteY9" fmla="*/ 1411012 h 1639669"/>
                  <a:gd name="connsiteX10" fmla="*/ 1171606 w 1261707"/>
                  <a:gd name="connsiteY10" fmla="*/ 1344337 h 1639669"/>
                  <a:gd name="connsiteX11" fmla="*/ 928719 w 1261707"/>
                  <a:gd name="connsiteY11" fmla="*/ 1358625 h 1639669"/>
                  <a:gd name="connsiteX12" fmla="*/ 590581 w 1261707"/>
                  <a:gd name="connsiteY12" fmla="*/ 1368150 h 1639669"/>
                  <a:gd name="connsiteX13" fmla="*/ 542956 w 1261707"/>
                  <a:gd name="connsiteY13" fmla="*/ 1306237 h 1639669"/>
                  <a:gd name="connsiteX14" fmla="*/ 547719 w 1261707"/>
                  <a:gd name="connsiteY14" fmla="*/ 1263375 h 1639669"/>
                  <a:gd name="connsiteX15" fmla="*/ 623919 w 1261707"/>
                  <a:gd name="connsiteY15" fmla="*/ 1253850 h 1639669"/>
                  <a:gd name="connsiteX16" fmla="*/ 1038256 w 1261707"/>
                  <a:gd name="connsiteY16" fmla="*/ 1263375 h 1639669"/>
                  <a:gd name="connsiteX17" fmla="*/ 1147794 w 1261707"/>
                  <a:gd name="connsiteY17" fmla="*/ 1225275 h 1639669"/>
                  <a:gd name="connsiteX18" fmla="*/ 1152556 w 1261707"/>
                  <a:gd name="connsiteY18" fmla="*/ 1163362 h 1639669"/>
                  <a:gd name="connsiteX19" fmla="*/ 1157319 w 1261707"/>
                  <a:gd name="connsiteY19" fmla="*/ 1134787 h 1639669"/>
                  <a:gd name="connsiteX20" fmla="*/ 1195419 w 1261707"/>
                  <a:gd name="connsiteY20" fmla="*/ 1120500 h 1639669"/>
                  <a:gd name="connsiteX21" fmla="*/ 1147794 w 1261707"/>
                  <a:gd name="connsiteY21" fmla="*/ 1039537 h 1639669"/>
                  <a:gd name="connsiteX22" fmla="*/ 966819 w 1261707"/>
                  <a:gd name="connsiteY22" fmla="*/ 1034775 h 1639669"/>
                  <a:gd name="connsiteX23" fmla="*/ 943006 w 1261707"/>
                  <a:gd name="connsiteY23" fmla="*/ 991912 h 1639669"/>
                  <a:gd name="connsiteX24" fmla="*/ 1047781 w 1261707"/>
                  <a:gd name="connsiteY24" fmla="*/ 996675 h 1639669"/>
                  <a:gd name="connsiteX25" fmla="*/ 1228756 w 1261707"/>
                  <a:gd name="connsiteY25" fmla="*/ 944287 h 1639669"/>
                  <a:gd name="connsiteX26" fmla="*/ 1176369 w 1261707"/>
                  <a:gd name="connsiteY26" fmla="*/ 934762 h 1639669"/>
                  <a:gd name="connsiteX27" fmla="*/ 1133506 w 1261707"/>
                  <a:gd name="connsiteY27" fmla="*/ 839512 h 1639669"/>
                  <a:gd name="connsiteX28" fmla="*/ 871569 w 1261707"/>
                  <a:gd name="connsiteY28" fmla="*/ 853800 h 1639669"/>
                  <a:gd name="connsiteX29" fmla="*/ 833469 w 1261707"/>
                  <a:gd name="connsiteY29" fmla="*/ 877612 h 1639669"/>
                  <a:gd name="connsiteX30" fmla="*/ 519144 w 1261707"/>
                  <a:gd name="connsiteY30" fmla="*/ 849037 h 1639669"/>
                  <a:gd name="connsiteX31" fmla="*/ 528669 w 1261707"/>
                  <a:gd name="connsiteY31" fmla="*/ 801412 h 1639669"/>
                  <a:gd name="connsiteX32" fmla="*/ 542956 w 1261707"/>
                  <a:gd name="connsiteY32" fmla="*/ 772837 h 1639669"/>
                  <a:gd name="connsiteX33" fmla="*/ 809656 w 1261707"/>
                  <a:gd name="connsiteY33" fmla="*/ 763312 h 1639669"/>
                  <a:gd name="connsiteX34" fmla="*/ 976344 w 1261707"/>
                  <a:gd name="connsiteY34" fmla="*/ 758550 h 1639669"/>
                  <a:gd name="connsiteX35" fmla="*/ 1123981 w 1261707"/>
                  <a:gd name="connsiteY35" fmla="*/ 729975 h 1639669"/>
                  <a:gd name="connsiteX36" fmla="*/ 1204944 w 1261707"/>
                  <a:gd name="connsiteY36" fmla="*/ 668062 h 1639669"/>
                  <a:gd name="connsiteX37" fmla="*/ 1171606 w 1261707"/>
                  <a:gd name="connsiteY37" fmla="*/ 629962 h 1639669"/>
                  <a:gd name="connsiteX38" fmla="*/ 1028731 w 1261707"/>
                  <a:gd name="connsiteY38" fmla="*/ 591862 h 1639669"/>
                  <a:gd name="connsiteX39" fmla="*/ 904906 w 1261707"/>
                  <a:gd name="connsiteY39" fmla="*/ 629962 h 1639669"/>
                  <a:gd name="connsiteX40" fmla="*/ 890619 w 1261707"/>
                  <a:gd name="connsiteY40" fmla="*/ 587100 h 1639669"/>
                  <a:gd name="connsiteX41" fmla="*/ 876331 w 1261707"/>
                  <a:gd name="connsiteY41" fmla="*/ 553762 h 1639669"/>
                  <a:gd name="connsiteX42" fmla="*/ 690594 w 1261707"/>
                  <a:gd name="connsiteY42" fmla="*/ 568050 h 1639669"/>
                  <a:gd name="connsiteX43" fmla="*/ 557244 w 1261707"/>
                  <a:gd name="connsiteY43" fmla="*/ 558525 h 1639669"/>
                  <a:gd name="connsiteX44" fmla="*/ 495331 w 1261707"/>
                  <a:gd name="connsiteY44" fmla="*/ 525187 h 1639669"/>
                  <a:gd name="connsiteX45" fmla="*/ 557244 w 1261707"/>
                  <a:gd name="connsiteY45" fmla="*/ 539475 h 1639669"/>
                  <a:gd name="connsiteX46" fmla="*/ 662019 w 1261707"/>
                  <a:gd name="connsiteY46" fmla="*/ 539475 h 1639669"/>
                  <a:gd name="connsiteX47" fmla="*/ 895381 w 1261707"/>
                  <a:gd name="connsiteY47" fmla="*/ 539475 h 1639669"/>
                  <a:gd name="connsiteX48" fmla="*/ 1185894 w 1261707"/>
                  <a:gd name="connsiteY48" fmla="*/ 544237 h 1639669"/>
                  <a:gd name="connsiteX49" fmla="*/ 1185894 w 1261707"/>
                  <a:gd name="connsiteY49" fmla="*/ 496612 h 1639669"/>
                  <a:gd name="connsiteX50" fmla="*/ 1166844 w 1261707"/>
                  <a:gd name="connsiteY50" fmla="*/ 463275 h 1639669"/>
                  <a:gd name="connsiteX51" fmla="*/ 1095406 w 1261707"/>
                  <a:gd name="connsiteY51" fmla="*/ 425175 h 1639669"/>
                  <a:gd name="connsiteX52" fmla="*/ 1014444 w 1261707"/>
                  <a:gd name="connsiteY52" fmla="*/ 448987 h 1639669"/>
                  <a:gd name="connsiteX53" fmla="*/ 1019206 w 1261707"/>
                  <a:gd name="connsiteY53" fmla="*/ 406125 h 1639669"/>
                  <a:gd name="connsiteX54" fmla="*/ 1057306 w 1261707"/>
                  <a:gd name="connsiteY54" fmla="*/ 406125 h 1639669"/>
                  <a:gd name="connsiteX55" fmla="*/ 1152556 w 1261707"/>
                  <a:gd name="connsiteY55" fmla="*/ 420412 h 1639669"/>
                  <a:gd name="connsiteX56" fmla="*/ 1195419 w 1261707"/>
                  <a:gd name="connsiteY56" fmla="*/ 372787 h 1639669"/>
                  <a:gd name="connsiteX57" fmla="*/ 1171606 w 1261707"/>
                  <a:gd name="connsiteY57" fmla="*/ 348975 h 1639669"/>
                  <a:gd name="connsiteX58" fmla="*/ 1081119 w 1261707"/>
                  <a:gd name="connsiteY58" fmla="*/ 344212 h 1639669"/>
                  <a:gd name="connsiteX59" fmla="*/ 638206 w 1261707"/>
                  <a:gd name="connsiteY59" fmla="*/ 348975 h 1639669"/>
                  <a:gd name="connsiteX60" fmla="*/ 604869 w 1261707"/>
                  <a:gd name="connsiteY60" fmla="*/ 291825 h 1639669"/>
                  <a:gd name="connsiteX61" fmla="*/ 623919 w 1261707"/>
                  <a:gd name="connsiteY61" fmla="*/ 268012 h 1639669"/>
                  <a:gd name="connsiteX62" fmla="*/ 1185894 w 1261707"/>
                  <a:gd name="connsiteY62" fmla="*/ 277537 h 1639669"/>
                  <a:gd name="connsiteX63" fmla="*/ 1176369 w 1261707"/>
                  <a:gd name="connsiteY63" fmla="*/ 225150 h 1639669"/>
                  <a:gd name="connsiteX64" fmla="*/ 1176369 w 1261707"/>
                  <a:gd name="connsiteY64" fmla="*/ 153712 h 1639669"/>
                  <a:gd name="connsiteX65" fmla="*/ 1257331 w 1261707"/>
                  <a:gd name="connsiteY65" fmla="*/ 101325 h 1639669"/>
                  <a:gd name="connsiteX66" fmla="*/ 1023969 w 1261707"/>
                  <a:gd name="connsiteY66" fmla="*/ 1312 h 1639669"/>
                  <a:gd name="connsiteX67" fmla="*/ 919194 w 1261707"/>
                  <a:gd name="connsiteY67" fmla="*/ 44175 h 1639669"/>
                  <a:gd name="connsiteX68" fmla="*/ 728694 w 1261707"/>
                  <a:gd name="connsiteY68" fmla="*/ 44175 h 1639669"/>
                  <a:gd name="connsiteX69" fmla="*/ 533431 w 1261707"/>
                  <a:gd name="connsiteY69" fmla="*/ 53700 h 1639669"/>
                  <a:gd name="connsiteX70" fmla="*/ 31 w 1261707"/>
                  <a:gd name="connsiteY70" fmla="*/ 48937 h 1639669"/>
                  <a:gd name="connsiteX71" fmla="*/ 4794 w 1261707"/>
                  <a:gd name="connsiteY71" fmla="*/ 1615800 h 1639669"/>
                  <a:gd name="connsiteX0" fmla="*/ 63883 w 1320796"/>
                  <a:gd name="connsiteY0" fmla="*/ 1615800 h 1738806"/>
                  <a:gd name="connsiteX1" fmla="*/ 902082 w 1320796"/>
                  <a:gd name="connsiteY1" fmla="*/ 1634850 h 1738806"/>
                  <a:gd name="connsiteX2" fmla="*/ 949708 w 1320796"/>
                  <a:gd name="connsiteY2" fmla="*/ 1606275 h 1738806"/>
                  <a:gd name="connsiteX3" fmla="*/ 821120 w 1320796"/>
                  <a:gd name="connsiteY3" fmla="*/ 1563412 h 1738806"/>
                  <a:gd name="connsiteX4" fmla="*/ 592520 w 1320796"/>
                  <a:gd name="connsiteY4" fmla="*/ 1568175 h 1738806"/>
                  <a:gd name="connsiteX5" fmla="*/ 582995 w 1320796"/>
                  <a:gd name="connsiteY5" fmla="*/ 1491975 h 1738806"/>
                  <a:gd name="connsiteX6" fmla="*/ 559183 w 1320796"/>
                  <a:gd name="connsiteY6" fmla="*/ 1458637 h 1738806"/>
                  <a:gd name="connsiteX7" fmla="*/ 568708 w 1320796"/>
                  <a:gd name="connsiteY7" fmla="*/ 1439587 h 1738806"/>
                  <a:gd name="connsiteX8" fmla="*/ 1249745 w 1320796"/>
                  <a:gd name="connsiteY8" fmla="*/ 1439587 h 1738806"/>
                  <a:gd name="connsiteX9" fmla="*/ 1254508 w 1320796"/>
                  <a:gd name="connsiteY9" fmla="*/ 1411012 h 1738806"/>
                  <a:gd name="connsiteX10" fmla="*/ 1230695 w 1320796"/>
                  <a:gd name="connsiteY10" fmla="*/ 1344337 h 1738806"/>
                  <a:gd name="connsiteX11" fmla="*/ 987808 w 1320796"/>
                  <a:gd name="connsiteY11" fmla="*/ 1358625 h 1738806"/>
                  <a:gd name="connsiteX12" fmla="*/ 649670 w 1320796"/>
                  <a:gd name="connsiteY12" fmla="*/ 1368150 h 1738806"/>
                  <a:gd name="connsiteX13" fmla="*/ 602045 w 1320796"/>
                  <a:gd name="connsiteY13" fmla="*/ 1306237 h 1738806"/>
                  <a:gd name="connsiteX14" fmla="*/ 606808 w 1320796"/>
                  <a:gd name="connsiteY14" fmla="*/ 1263375 h 1738806"/>
                  <a:gd name="connsiteX15" fmla="*/ 683008 w 1320796"/>
                  <a:gd name="connsiteY15" fmla="*/ 1253850 h 1738806"/>
                  <a:gd name="connsiteX16" fmla="*/ 1097345 w 1320796"/>
                  <a:gd name="connsiteY16" fmla="*/ 1263375 h 1738806"/>
                  <a:gd name="connsiteX17" fmla="*/ 1206883 w 1320796"/>
                  <a:gd name="connsiteY17" fmla="*/ 1225275 h 1738806"/>
                  <a:gd name="connsiteX18" fmla="*/ 1211645 w 1320796"/>
                  <a:gd name="connsiteY18" fmla="*/ 1163362 h 1738806"/>
                  <a:gd name="connsiteX19" fmla="*/ 1216408 w 1320796"/>
                  <a:gd name="connsiteY19" fmla="*/ 1134787 h 1738806"/>
                  <a:gd name="connsiteX20" fmla="*/ 1254508 w 1320796"/>
                  <a:gd name="connsiteY20" fmla="*/ 1120500 h 1738806"/>
                  <a:gd name="connsiteX21" fmla="*/ 1206883 w 1320796"/>
                  <a:gd name="connsiteY21" fmla="*/ 1039537 h 1738806"/>
                  <a:gd name="connsiteX22" fmla="*/ 1025908 w 1320796"/>
                  <a:gd name="connsiteY22" fmla="*/ 1034775 h 1738806"/>
                  <a:gd name="connsiteX23" fmla="*/ 1002095 w 1320796"/>
                  <a:gd name="connsiteY23" fmla="*/ 991912 h 1738806"/>
                  <a:gd name="connsiteX24" fmla="*/ 1106870 w 1320796"/>
                  <a:gd name="connsiteY24" fmla="*/ 996675 h 1738806"/>
                  <a:gd name="connsiteX25" fmla="*/ 1287845 w 1320796"/>
                  <a:gd name="connsiteY25" fmla="*/ 944287 h 1738806"/>
                  <a:gd name="connsiteX26" fmla="*/ 1235458 w 1320796"/>
                  <a:gd name="connsiteY26" fmla="*/ 934762 h 1738806"/>
                  <a:gd name="connsiteX27" fmla="*/ 1192595 w 1320796"/>
                  <a:gd name="connsiteY27" fmla="*/ 839512 h 1738806"/>
                  <a:gd name="connsiteX28" fmla="*/ 930658 w 1320796"/>
                  <a:gd name="connsiteY28" fmla="*/ 853800 h 1738806"/>
                  <a:gd name="connsiteX29" fmla="*/ 892558 w 1320796"/>
                  <a:gd name="connsiteY29" fmla="*/ 877612 h 1738806"/>
                  <a:gd name="connsiteX30" fmla="*/ 578233 w 1320796"/>
                  <a:gd name="connsiteY30" fmla="*/ 849037 h 1738806"/>
                  <a:gd name="connsiteX31" fmla="*/ 587758 w 1320796"/>
                  <a:gd name="connsiteY31" fmla="*/ 801412 h 1738806"/>
                  <a:gd name="connsiteX32" fmla="*/ 602045 w 1320796"/>
                  <a:gd name="connsiteY32" fmla="*/ 772837 h 1738806"/>
                  <a:gd name="connsiteX33" fmla="*/ 868745 w 1320796"/>
                  <a:gd name="connsiteY33" fmla="*/ 763312 h 1738806"/>
                  <a:gd name="connsiteX34" fmla="*/ 1035433 w 1320796"/>
                  <a:gd name="connsiteY34" fmla="*/ 758550 h 1738806"/>
                  <a:gd name="connsiteX35" fmla="*/ 1183070 w 1320796"/>
                  <a:gd name="connsiteY35" fmla="*/ 729975 h 1738806"/>
                  <a:gd name="connsiteX36" fmla="*/ 1264033 w 1320796"/>
                  <a:gd name="connsiteY36" fmla="*/ 668062 h 1738806"/>
                  <a:gd name="connsiteX37" fmla="*/ 1230695 w 1320796"/>
                  <a:gd name="connsiteY37" fmla="*/ 629962 h 1738806"/>
                  <a:gd name="connsiteX38" fmla="*/ 1087820 w 1320796"/>
                  <a:gd name="connsiteY38" fmla="*/ 591862 h 1738806"/>
                  <a:gd name="connsiteX39" fmla="*/ 963995 w 1320796"/>
                  <a:gd name="connsiteY39" fmla="*/ 629962 h 1738806"/>
                  <a:gd name="connsiteX40" fmla="*/ 949708 w 1320796"/>
                  <a:gd name="connsiteY40" fmla="*/ 587100 h 1738806"/>
                  <a:gd name="connsiteX41" fmla="*/ 935420 w 1320796"/>
                  <a:gd name="connsiteY41" fmla="*/ 553762 h 1738806"/>
                  <a:gd name="connsiteX42" fmla="*/ 749683 w 1320796"/>
                  <a:gd name="connsiteY42" fmla="*/ 568050 h 1738806"/>
                  <a:gd name="connsiteX43" fmla="*/ 616333 w 1320796"/>
                  <a:gd name="connsiteY43" fmla="*/ 558525 h 1738806"/>
                  <a:gd name="connsiteX44" fmla="*/ 554420 w 1320796"/>
                  <a:gd name="connsiteY44" fmla="*/ 525187 h 1738806"/>
                  <a:gd name="connsiteX45" fmla="*/ 616333 w 1320796"/>
                  <a:gd name="connsiteY45" fmla="*/ 539475 h 1738806"/>
                  <a:gd name="connsiteX46" fmla="*/ 721108 w 1320796"/>
                  <a:gd name="connsiteY46" fmla="*/ 539475 h 1738806"/>
                  <a:gd name="connsiteX47" fmla="*/ 954470 w 1320796"/>
                  <a:gd name="connsiteY47" fmla="*/ 539475 h 1738806"/>
                  <a:gd name="connsiteX48" fmla="*/ 1244983 w 1320796"/>
                  <a:gd name="connsiteY48" fmla="*/ 544237 h 1738806"/>
                  <a:gd name="connsiteX49" fmla="*/ 1244983 w 1320796"/>
                  <a:gd name="connsiteY49" fmla="*/ 496612 h 1738806"/>
                  <a:gd name="connsiteX50" fmla="*/ 1225933 w 1320796"/>
                  <a:gd name="connsiteY50" fmla="*/ 463275 h 1738806"/>
                  <a:gd name="connsiteX51" fmla="*/ 1154495 w 1320796"/>
                  <a:gd name="connsiteY51" fmla="*/ 425175 h 1738806"/>
                  <a:gd name="connsiteX52" fmla="*/ 1073533 w 1320796"/>
                  <a:gd name="connsiteY52" fmla="*/ 448987 h 1738806"/>
                  <a:gd name="connsiteX53" fmla="*/ 1078295 w 1320796"/>
                  <a:gd name="connsiteY53" fmla="*/ 406125 h 1738806"/>
                  <a:gd name="connsiteX54" fmla="*/ 1116395 w 1320796"/>
                  <a:gd name="connsiteY54" fmla="*/ 406125 h 1738806"/>
                  <a:gd name="connsiteX55" fmla="*/ 1211645 w 1320796"/>
                  <a:gd name="connsiteY55" fmla="*/ 420412 h 1738806"/>
                  <a:gd name="connsiteX56" fmla="*/ 1254508 w 1320796"/>
                  <a:gd name="connsiteY56" fmla="*/ 372787 h 1738806"/>
                  <a:gd name="connsiteX57" fmla="*/ 1230695 w 1320796"/>
                  <a:gd name="connsiteY57" fmla="*/ 348975 h 1738806"/>
                  <a:gd name="connsiteX58" fmla="*/ 1140208 w 1320796"/>
                  <a:gd name="connsiteY58" fmla="*/ 344212 h 1738806"/>
                  <a:gd name="connsiteX59" fmla="*/ 697295 w 1320796"/>
                  <a:gd name="connsiteY59" fmla="*/ 348975 h 1738806"/>
                  <a:gd name="connsiteX60" fmla="*/ 663958 w 1320796"/>
                  <a:gd name="connsiteY60" fmla="*/ 291825 h 1738806"/>
                  <a:gd name="connsiteX61" fmla="*/ 683008 w 1320796"/>
                  <a:gd name="connsiteY61" fmla="*/ 268012 h 1738806"/>
                  <a:gd name="connsiteX62" fmla="*/ 1244983 w 1320796"/>
                  <a:gd name="connsiteY62" fmla="*/ 277537 h 1738806"/>
                  <a:gd name="connsiteX63" fmla="*/ 1235458 w 1320796"/>
                  <a:gd name="connsiteY63" fmla="*/ 225150 h 1738806"/>
                  <a:gd name="connsiteX64" fmla="*/ 1235458 w 1320796"/>
                  <a:gd name="connsiteY64" fmla="*/ 153712 h 1738806"/>
                  <a:gd name="connsiteX65" fmla="*/ 1316420 w 1320796"/>
                  <a:gd name="connsiteY65" fmla="*/ 101325 h 1738806"/>
                  <a:gd name="connsiteX66" fmla="*/ 1083058 w 1320796"/>
                  <a:gd name="connsiteY66" fmla="*/ 1312 h 1738806"/>
                  <a:gd name="connsiteX67" fmla="*/ 978283 w 1320796"/>
                  <a:gd name="connsiteY67" fmla="*/ 44175 h 1738806"/>
                  <a:gd name="connsiteX68" fmla="*/ 787783 w 1320796"/>
                  <a:gd name="connsiteY68" fmla="*/ 44175 h 1738806"/>
                  <a:gd name="connsiteX69" fmla="*/ 592520 w 1320796"/>
                  <a:gd name="connsiteY69" fmla="*/ 53700 h 1738806"/>
                  <a:gd name="connsiteX70" fmla="*/ 59120 w 1320796"/>
                  <a:gd name="connsiteY70" fmla="*/ 48937 h 1738806"/>
                  <a:gd name="connsiteX71" fmla="*/ 63883 w 1320796"/>
                  <a:gd name="connsiteY71" fmla="*/ 1615800 h 1738806"/>
                  <a:gd name="connsiteX0" fmla="*/ 4888 w 1261801"/>
                  <a:gd name="connsiteY0" fmla="*/ 1615800 h 1634947"/>
                  <a:gd name="connsiteX1" fmla="*/ 843087 w 1261801"/>
                  <a:gd name="connsiteY1" fmla="*/ 1634850 h 1634947"/>
                  <a:gd name="connsiteX2" fmla="*/ 890713 w 1261801"/>
                  <a:gd name="connsiteY2" fmla="*/ 1606275 h 1634947"/>
                  <a:gd name="connsiteX3" fmla="*/ 762125 w 1261801"/>
                  <a:gd name="connsiteY3" fmla="*/ 1563412 h 1634947"/>
                  <a:gd name="connsiteX4" fmla="*/ 533525 w 1261801"/>
                  <a:gd name="connsiteY4" fmla="*/ 1568175 h 1634947"/>
                  <a:gd name="connsiteX5" fmla="*/ 524000 w 1261801"/>
                  <a:gd name="connsiteY5" fmla="*/ 1491975 h 1634947"/>
                  <a:gd name="connsiteX6" fmla="*/ 500188 w 1261801"/>
                  <a:gd name="connsiteY6" fmla="*/ 1458637 h 1634947"/>
                  <a:gd name="connsiteX7" fmla="*/ 509713 w 1261801"/>
                  <a:gd name="connsiteY7" fmla="*/ 1439587 h 1634947"/>
                  <a:gd name="connsiteX8" fmla="*/ 1190750 w 1261801"/>
                  <a:gd name="connsiteY8" fmla="*/ 1439587 h 1634947"/>
                  <a:gd name="connsiteX9" fmla="*/ 1195513 w 1261801"/>
                  <a:gd name="connsiteY9" fmla="*/ 1411012 h 1634947"/>
                  <a:gd name="connsiteX10" fmla="*/ 1171700 w 1261801"/>
                  <a:gd name="connsiteY10" fmla="*/ 1344337 h 1634947"/>
                  <a:gd name="connsiteX11" fmla="*/ 928813 w 1261801"/>
                  <a:gd name="connsiteY11" fmla="*/ 1358625 h 1634947"/>
                  <a:gd name="connsiteX12" fmla="*/ 590675 w 1261801"/>
                  <a:gd name="connsiteY12" fmla="*/ 1368150 h 1634947"/>
                  <a:gd name="connsiteX13" fmla="*/ 543050 w 1261801"/>
                  <a:gd name="connsiteY13" fmla="*/ 1306237 h 1634947"/>
                  <a:gd name="connsiteX14" fmla="*/ 547813 w 1261801"/>
                  <a:gd name="connsiteY14" fmla="*/ 1263375 h 1634947"/>
                  <a:gd name="connsiteX15" fmla="*/ 624013 w 1261801"/>
                  <a:gd name="connsiteY15" fmla="*/ 1253850 h 1634947"/>
                  <a:gd name="connsiteX16" fmla="*/ 1038350 w 1261801"/>
                  <a:gd name="connsiteY16" fmla="*/ 1263375 h 1634947"/>
                  <a:gd name="connsiteX17" fmla="*/ 1147888 w 1261801"/>
                  <a:gd name="connsiteY17" fmla="*/ 1225275 h 1634947"/>
                  <a:gd name="connsiteX18" fmla="*/ 1152650 w 1261801"/>
                  <a:gd name="connsiteY18" fmla="*/ 1163362 h 1634947"/>
                  <a:gd name="connsiteX19" fmla="*/ 1157413 w 1261801"/>
                  <a:gd name="connsiteY19" fmla="*/ 1134787 h 1634947"/>
                  <a:gd name="connsiteX20" fmla="*/ 1195513 w 1261801"/>
                  <a:gd name="connsiteY20" fmla="*/ 1120500 h 1634947"/>
                  <a:gd name="connsiteX21" fmla="*/ 1147888 w 1261801"/>
                  <a:gd name="connsiteY21" fmla="*/ 1039537 h 1634947"/>
                  <a:gd name="connsiteX22" fmla="*/ 966913 w 1261801"/>
                  <a:gd name="connsiteY22" fmla="*/ 1034775 h 1634947"/>
                  <a:gd name="connsiteX23" fmla="*/ 943100 w 1261801"/>
                  <a:gd name="connsiteY23" fmla="*/ 991912 h 1634947"/>
                  <a:gd name="connsiteX24" fmla="*/ 1047875 w 1261801"/>
                  <a:gd name="connsiteY24" fmla="*/ 996675 h 1634947"/>
                  <a:gd name="connsiteX25" fmla="*/ 1228850 w 1261801"/>
                  <a:gd name="connsiteY25" fmla="*/ 944287 h 1634947"/>
                  <a:gd name="connsiteX26" fmla="*/ 1176463 w 1261801"/>
                  <a:gd name="connsiteY26" fmla="*/ 934762 h 1634947"/>
                  <a:gd name="connsiteX27" fmla="*/ 1133600 w 1261801"/>
                  <a:gd name="connsiteY27" fmla="*/ 839512 h 1634947"/>
                  <a:gd name="connsiteX28" fmla="*/ 871663 w 1261801"/>
                  <a:gd name="connsiteY28" fmla="*/ 853800 h 1634947"/>
                  <a:gd name="connsiteX29" fmla="*/ 833563 w 1261801"/>
                  <a:gd name="connsiteY29" fmla="*/ 877612 h 1634947"/>
                  <a:gd name="connsiteX30" fmla="*/ 519238 w 1261801"/>
                  <a:gd name="connsiteY30" fmla="*/ 849037 h 1634947"/>
                  <a:gd name="connsiteX31" fmla="*/ 528763 w 1261801"/>
                  <a:gd name="connsiteY31" fmla="*/ 801412 h 1634947"/>
                  <a:gd name="connsiteX32" fmla="*/ 543050 w 1261801"/>
                  <a:gd name="connsiteY32" fmla="*/ 772837 h 1634947"/>
                  <a:gd name="connsiteX33" fmla="*/ 809750 w 1261801"/>
                  <a:gd name="connsiteY33" fmla="*/ 763312 h 1634947"/>
                  <a:gd name="connsiteX34" fmla="*/ 976438 w 1261801"/>
                  <a:gd name="connsiteY34" fmla="*/ 758550 h 1634947"/>
                  <a:gd name="connsiteX35" fmla="*/ 1124075 w 1261801"/>
                  <a:gd name="connsiteY35" fmla="*/ 729975 h 1634947"/>
                  <a:gd name="connsiteX36" fmla="*/ 1205038 w 1261801"/>
                  <a:gd name="connsiteY36" fmla="*/ 668062 h 1634947"/>
                  <a:gd name="connsiteX37" fmla="*/ 1171700 w 1261801"/>
                  <a:gd name="connsiteY37" fmla="*/ 629962 h 1634947"/>
                  <a:gd name="connsiteX38" fmla="*/ 1028825 w 1261801"/>
                  <a:gd name="connsiteY38" fmla="*/ 591862 h 1634947"/>
                  <a:gd name="connsiteX39" fmla="*/ 905000 w 1261801"/>
                  <a:gd name="connsiteY39" fmla="*/ 629962 h 1634947"/>
                  <a:gd name="connsiteX40" fmla="*/ 890713 w 1261801"/>
                  <a:gd name="connsiteY40" fmla="*/ 587100 h 1634947"/>
                  <a:gd name="connsiteX41" fmla="*/ 876425 w 1261801"/>
                  <a:gd name="connsiteY41" fmla="*/ 553762 h 1634947"/>
                  <a:gd name="connsiteX42" fmla="*/ 690688 w 1261801"/>
                  <a:gd name="connsiteY42" fmla="*/ 568050 h 1634947"/>
                  <a:gd name="connsiteX43" fmla="*/ 557338 w 1261801"/>
                  <a:gd name="connsiteY43" fmla="*/ 558525 h 1634947"/>
                  <a:gd name="connsiteX44" fmla="*/ 495425 w 1261801"/>
                  <a:gd name="connsiteY44" fmla="*/ 525187 h 1634947"/>
                  <a:gd name="connsiteX45" fmla="*/ 557338 w 1261801"/>
                  <a:gd name="connsiteY45" fmla="*/ 539475 h 1634947"/>
                  <a:gd name="connsiteX46" fmla="*/ 662113 w 1261801"/>
                  <a:gd name="connsiteY46" fmla="*/ 539475 h 1634947"/>
                  <a:gd name="connsiteX47" fmla="*/ 895475 w 1261801"/>
                  <a:gd name="connsiteY47" fmla="*/ 539475 h 1634947"/>
                  <a:gd name="connsiteX48" fmla="*/ 1185988 w 1261801"/>
                  <a:gd name="connsiteY48" fmla="*/ 544237 h 1634947"/>
                  <a:gd name="connsiteX49" fmla="*/ 1185988 w 1261801"/>
                  <a:gd name="connsiteY49" fmla="*/ 496612 h 1634947"/>
                  <a:gd name="connsiteX50" fmla="*/ 1166938 w 1261801"/>
                  <a:gd name="connsiteY50" fmla="*/ 463275 h 1634947"/>
                  <a:gd name="connsiteX51" fmla="*/ 1095500 w 1261801"/>
                  <a:gd name="connsiteY51" fmla="*/ 425175 h 1634947"/>
                  <a:gd name="connsiteX52" fmla="*/ 1014538 w 1261801"/>
                  <a:gd name="connsiteY52" fmla="*/ 448987 h 1634947"/>
                  <a:gd name="connsiteX53" fmla="*/ 1019300 w 1261801"/>
                  <a:gd name="connsiteY53" fmla="*/ 406125 h 1634947"/>
                  <a:gd name="connsiteX54" fmla="*/ 1057400 w 1261801"/>
                  <a:gd name="connsiteY54" fmla="*/ 406125 h 1634947"/>
                  <a:gd name="connsiteX55" fmla="*/ 1152650 w 1261801"/>
                  <a:gd name="connsiteY55" fmla="*/ 420412 h 1634947"/>
                  <a:gd name="connsiteX56" fmla="*/ 1195513 w 1261801"/>
                  <a:gd name="connsiteY56" fmla="*/ 372787 h 1634947"/>
                  <a:gd name="connsiteX57" fmla="*/ 1171700 w 1261801"/>
                  <a:gd name="connsiteY57" fmla="*/ 348975 h 1634947"/>
                  <a:gd name="connsiteX58" fmla="*/ 1081213 w 1261801"/>
                  <a:gd name="connsiteY58" fmla="*/ 344212 h 1634947"/>
                  <a:gd name="connsiteX59" fmla="*/ 638300 w 1261801"/>
                  <a:gd name="connsiteY59" fmla="*/ 348975 h 1634947"/>
                  <a:gd name="connsiteX60" fmla="*/ 604963 w 1261801"/>
                  <a:gd name="connsiteY60" fmla="*/ 291825 h 1634947"/>
                  <a:gd name="connsiteX61" fmla="*/ 624013 w 1261801"/>
                  <a:gd name="connsiteY61" fmla="*/ 268012 h 1634947"/>
                  <a:gd name="connsiteX62" fmla="*/ 1185988 w 1261801"/>
                  <a:gd name="connsiteY62" fmla="*/ 277537 h 1634947"/>
                  <a:gd name="connsiteX63" fmla="*/ 1176463 w 1261801"/>
                  <a:gd name="connsiteY63" fmla="*/ 225150 h 1634947"/>
                  <a:gd name="connsiteX64" fmla="*/ 1176463 w 1261801"/>
                  <a:gd name="connsiteY64" fmla="*/ 153712 h 1634947"/>
                  <a:gd name="connsiteX65" fmla="*/ 1257425 w 1261801"/>
                  <a:gd name="connsiteY65" fmla="*/ 101325 h 1634947"/>
                  <a:gd name="connsiteX66" fmla="*/ 1024063 w 1261801"/>
                  <a:gd name="connsiteY66" fmla="*/ 1312 h 1634947"/>
                  <a:gd name="connsiteX67" fmla="*/ 919288 w 1261801"/>
                  <a:gd name="connsiteY67" fmla="*/ 44175 h 1634947"/>
                  <a:gd name="connsiteX68" fmla="*/ 728788 w 1261801"/>
                  <a:gd name="connsiteY68" fmla="*/ 44175 h 1634947"/>
                  <a:gd name="connsiteX69" fmla="*/ 533525 w 1261801"/>
                  <a:gd name="connsiteY69" fmla="*/ 53700 h 1634947"/>
                  <a:gd name="connsiteX70" fmla="*/ 125 w 1261801"/>
                  <a:gd name="connsiteY70" fmla="*/ 48937 h 1634947"/>
                  <a:gd name="connsiteX71" fmla="*/ 4888 w 1261801"/>
                  <a:gd name="connsiteY71" fmla="*/ 1615800 h 1634947"/>
                  <a:gd name="connsiteX0" fmla="*/ 4888 w 1261801"/>
                  <a:gd name="connsiteY0" fmla="*/ 1615800 h 1636181"/>
                  <a:gd name="connsiteX1" fmla="*/ 843087 w 1261801"/>
                  <a:gd name="connsiteY1" fmla="*/ 1634850 h 1636181"/>
                  <a:gd name="connsiteX2" fmla="*/ 885951 w 1261801"/>
                  <a:gd name="connsiteY2" fmla="*/ 1572937 h 1636181"/>
                  <a:gd name="connsiteX3" fmla="*/ 762125 w 1261801"/>
                  <a:gd name="connsiteY3" fmla="*/ 1563412 h 1636181"/>
                  <a:gd name="connsiteX4" fmla="*/ 533525 w 1261801"/>
                  <a:gd name="connsiteY4" fmla="*/ 1568175 h 1636181"/>
                  <a:gd name="connsiteX5" fmla="*/ 524000 w 1261801"/>
                  <a:gd name="connsiteY5" fmla="*/ 1491975 h 1636181"/>
                  <a:gd name="connsiteX6" fmla="*/ 500188 w 1261801"/>
                  <a:gd name="connsiteY6" fmla="*/ 1458637 h 1636181"/>
                  <a:gd name="connsiteX7" fmla="*/ 509713 w 1261801"/>
                  <a:gd name="connsiteY7" fmla="*/ 1439587 h 1636181"/>
                  <a:gd name="connsiteX8" fmla="*/ 1190750 w 1261801"/>
                  <a:gd name="connsiteY8" fmla="*/ 1439587 h 1636181"/>
                  <a:gd name="connsiteX9" fmla="*/ 1195513 w 1261801"/>
                  <a:gd name="connsiteY9" fmla="*/ 1411012 h 1636181"/>
                  <a:gd name="connsiteX10" fmla="*/ 1171700 w 1261801"/>
                  <a:gd name="connsiteY10" fmla="*/ 1344337 h 1636181"/>
                  <a:gd name="connsiteX11" fmla="*/ 928813 w 1261801"/>
                  <a:gd name="connsiteY11" fmla="*/ 1358625 h 1636181"/>
                  <a:gd name="connsiteX12" fmla="*/ 590675 w 1261801"/>
                  <a:gd name="connsiteY12" fmla="*/ 1368150 h 1636181"/>
                  <a:gd name="connsiteX13" fmla="*/ 543050 w 1261801"/>
                  <a:gd name="connsiteY13" fmla="*/ 1306237 h 1636181"/>
                  <a:gd name="connsiteX14" fmla="*/ 547813 w 1261801"/>
                  <a:gd name="connsiteY14" fmla="*/ 1263375 h 1636181"/>
                  <a:gd name="connsiteX15" fmla="*/ 624013 w 1261801"/>
                  <a:gd name="connsiteY15" fmla="*/ 1253850 h 1636181"/>
                  <a:gd name="connsiteX16" fmla="*/ 1038350 w 1261801"/>
                  <a:gd name="connsiteY16" fmla="*/ 1263375 h 1636181"/>
                  <a:gd name="connsiteX17" fmla="*/ 1147888 w 1261801"/>
                  <a:gd name="connsiteY17" fmla="*/ 1225275 h 1636181"/>
                  <a:gd name="connsiteX18" fmla="*/ 1152650 w 1261801"/>
                  <a:gd name="connsiteY18" fmla="*/ 1163362 h 1636181"/>
                  <a:gd name="connsiteX19" fmla="*/ 1157413 w 1261801"/>
                  <a:gd name="connsiteY19" fmla="*/ 1134787 h 1636181"/>
                  <a:gd name="connsiteX20" fmla="*/ 1195513 w 1261801"/>
                  <a:gd name="connsiteY20" fmla="*/ 1120500 h 1636181"/>
                  <a:gd name="connsiteX21" fmla="*/ 1147888 w 1261801"/>
                  <a:gd name="connsiteY21" fmla="*/ 1039537 h 1636181"/>
                  <a:gd name="connsiteX22" fmla="*/ 966913 w 1261801"/>
                  <a:gd name="connsiteY22" fmla="*/ 1034775 h 1636181"/>
                  <a:gd name="connsiteX23" fmla="*/ 943100 w 1261801"/>
                  <a:gd name="connsiteY23" fmla="*/ 991912 h 1636181"/>
                  <a:gd name="connsiteX24" fmla="*/ 1047875 w 1261801"/>
                  <a:gd name="connsiteY24" fmla="*/ 996675 h 1636181"/>
                  <a:gd name="connsiteX25" fmla="*/ 1228850 w 1261801"/>
                  <a:gd name="connsiteY25" fmla="*/ 944287 h 1636181"/>
                  <a:gd name="connsiteX26" fmla="*/ 1176463 w 1261801"/>
                  <a:gd name="connsiteY26" fmla="*/ 934762 h 1636181"/>
                  <a:gd name="connsiteX27" fmla="*/ 1133600 w 1261801"/>
                  <a:gd name="connsiteY27" fmla="*/ 839512 h 1636181"/>
                  <a:gd name="connsiteX28" fmla="*/ 871663 w 1261801"/>
                  <a:gd name="connsiteY28" fmla="*/ 853800 h 1636181"/>
                  <a:gd name="connsiteX29" fmla="*/ 833563 w 1261801"/>
                  <a:gd name="connsiteY29" fmla="*/ 877612 h 1636181"/>
                  <a:gd name="connsiteX30" fmla="*/ 519238 w 1261801"/>
                  <a:gd name="connsiteY30" fmla="*/ 849037 h 1636181"/>
                  <a:gd name="connsiteX31" fmla="*/ 528763 w 1261801"/>
                  <a:gd name="connsiteY31" fmla="*/ 801412 h 1636181"/>
                  <a:gd name="connsiteX32" fmla="*/ 543050 w 1261801"/>
                  <a:gd name="connsiteY32" fmla="*/ 772837 h 1636181"/>
                  <a:gd name="connsiteX33" fmla="*/ 809750 w 1261801"/>
                  <a:gd name="connsiteY33" fmla="*/ 763312 h 1636181"/>
                  <a:gd name="connsiteX34" fmla="*/ 976438 w 1261801"/>
                  <a:gd name="connsiteY34" fmla="*/ 758550 h 1636181"/>
                  <a:gd name="connsiteX35" fmla="*/ 1124075 w 1261801"/>
                  <a:gd name="connsiteY35" fmla="*/ 729975 h 1636181"/>
                  <a:gd name="connsiteX36" fmla="*/ 1205038 w 1261801"/>
                  <a:gd name="connsiteY36" fmla="*/ 668062 h 1636181"/>
                  <a:gd name="connsiteX37" fmla="*/ 1171700 w 1261801"/>
                  <a:gd name="connsiteY37" fmla="*/ 629962 h 1636181"/>
                  <a:gd name="connsiteX38" fmla="*/ 1028825 w 1261801"/>
                  <a:gd name="connsiteY38" fmla="*/ 591862 h 1636181"/>
                  <a:gd name="connsiteX39" fmla="*/ 905000 w 1261801"/>
                  <a:gd name="connsiteY39" fmla="*/ 629962 h 1636181"/>
                  <a:gd name="connsiteX40" fmla="*/ 890713 w 1261801"/>
                  <a:gd name="connsiteY40" fmla="*/ 587100 h 1636181"/>
                  <a:gd name="connsiteX41" fmla="*/ 876425 w 1261801"/>
                  <a:gd name="connsiteY41" fmla="*/ 553762 h 1636181"/>
                  <a:gd name="connsiteX42" fmla="*/ 690688 w 1261801"/>
                  <a:gd name="connsiteY42" fmla="*/ 568050 h 1636181"/>
                  <a:gd name="connsiteX43" fmla="*/ 557338 w 1261801"/>
                  <a:gd name="connsiteY43" fmla="*/ 558525 h 1636181"/>
                  <a:gd name="connsiteX44" fmla="*/ 495425 w 1261801"/>
                  <a:gd name="connsiteY44" fmla="*/ 525187 h 1636181"/>
                  <a:gd name="connsiteX45" fmla="*/ 557338 w 1261801"/>
                  <a:gd name="connsiteY45" fmla="*/ 539475 h 1636181"/>
                  <a:gd name="connsiteX46" fmla="*/ 662113 w 1261801"/>
                  <a:gd name="connsiteY46" fmla="*/ 539475 h 1636181"/>
                  <a:gd name="connsiteX47" fmla="*/ 895475 w 1261801"/>
                  <a:gd name="connsiteY47" fmla="*/ 539475 h 1636181"/>
                  <a:gd name="connsiteX48" fmla="*/ 1185988 w 1261801"/>
                  <a:gd name="connsiteY48" fmla="*/ 544237 h 1636181"/>
                  <a:gd name="connsiteX49" fmla="*/ 1185988 w 1261801"/>
                  <a:gd name="connsiteY49" fmla="*/ 496612 h 1636181"/>
                  <a:gd name="connsiteX50" fmla="*/ 1166938 w 1261801"/>
                  <a:gd name="connsiteY50" fmla="*/ 463275 h 1636181"/>
                  <a:gd name="connsiteX51" fmla="*/ 1095500 w 1261801"/>
                  <a:gd name="connsiteY51" fmla="*/ 425175 h 1636181"/>
                  <a:gd name="connsiteX52" fmla="*/ 1014538 w 1261801"/>
                  <a:gd name="connsiteY52" fmla="*/ 448987 h 1636181"/>
                  <a:gd name="connsiteX53" fmla="*/ 1019300 w 1261801"/>
                  <a:gd name="connsiteY53" fmla="*/ 406125 h 1636181"/>
                  <a:gd name="connsiteX54" fmla="*/ 1057400 w 1261801"/>
                  <a:gd name="connsiteY54" fmla="*/ 406125 h 1636181"/>
                  <a:gd name="connsiteX55" fmla="*/ 1152650 w 1261801"/>
                  <a:gd name="connsiteY55" fmla="*/ 420412 h 1636181"/>
                  <a:gd name="connsiteX56" fmla="*/ 1195513 w 1261801"/>
                  <a:gd name="connsiteY56" fmla="*/ 372787 h 1636181"/>
                  <a:gd name="connsiteX57" fmla="*/ 1171700 w 1261801"/>
                  <a:gd name="connsiteY57" fmla="*/ 348975 h 1636181"/>
                  <a:gd name="connsiteX58" fmla="*/ 1081213 w 1261801"/>
                  <a:gd name="connsiteY58" fmla="*/ 344212 h 1636181"/>
                  <a:gd name="connsiteX59" fmla="*/ 638300 w 1261801"/>
                  <a:gd name="connsiteY59" fmla="*/ 348975 h 1636181"/>
                  <a:gd name="connsiteX60" fmla="*/ 604963 w 1261801"/>
                  <a:gd name="connsiteY60" fmla="*/ 291825 h 1636181"/>
                  <a:gd name="connsiteX61" fmla="*/ 624013 w 1261801"/>
                  <a:gd name="connsiteY61" fmla="*/ 268012 h 1636181"/>
                  <a:gd name="connsiteX62" fmla="*/ 1185988 w 1261801"/>
                  <a:gd name="connsiteY62" fmla="*/ 277537 h 1636181"/>
                  <a:gd name="connsiteX63" fmla="*/ 1176463 w 1261801"/>
                  <a:gd name="connsiteY63" fmla="*/ 225150 h 1636181"/>
                  <a:gd name="connsiteX64" fmla="*/ 1176463 w 1261801"/>
                  <a:gd name="connsiteY64" fmla="*/ 153712 h 1636181"/>
                  <a:gd name="connsiteX65" fmla="*/ 1257425 w 1261801"/>
                  <a:gd name="connsiteY65" fmla="*/ 101325 h 1636181"/>
                  <a:gd name="connsiteX66" fmla="*/ 1024063 w 1261801"/>
                  <a:gd name="connsiteY66" fmla="*/ 1312 h 1636181"/>
                  <a:gd name="connsiteX67" fmla="*/ 919288 w 1261801"/>
                  <a:gd name="connsiteY67" fmla="*/ 44175 h 1636181"/>
                  <a:gd name="connsiteX68" fmla="*/ 728788 w 1261801"/>
                  <a:gd name="connsiteY68" fmla="*/ 44175 h 1636181"/>
                  <a:gd name="connsiteX69" fmla="*/ 533525 w 1261801"/>
                  <a:gd name="connsiteY69" fmla="*/ 53700 h 1636181"/>
                  <a:gd name="connsiteX70" fmla="*/ 125 w 1261801"/>
                  <a:gd name="connsiteY70" fmla="*/ 48937 h 1636181"/>
                  <a:gd name="connsiteX71" fmla="*/ 4888 w 1261801"/>
                  <a:gd name="connsiteY71" fmla="*/ 1615800 h 1636181"/>
                  <a:gd name="connsiteX0" fmla="*/ 4888 w 1261801"/>
                  <a:gd name="connsiteY0" fmla="*/ 1615800 h 1636181"/>
                  <a:gd name="connsiteX1" fmla="*/ 843087 w 1261801"/>
                  <a:gd name="connsiteY1" fmla="*/ 1634850 h 1636181"/>
                  <a:gd name="connsiteX2" fmla="*/ 885951 w 1261801"/>
                  <a:gd name="connsiteY2" fmla="*/ 1572937 h 1636181"/>
                  <a:gd name="connsiteX3" fmla="*/ 738312 w 1261801"/>
                  <a:gd name="connsiteY3" fmla="*/ 1577699 h 1636181"/>
                  <a:gd name="connsiteX4" fmla="*/ 533525 w 1261801"/>
                  <a:gd name="connsiteY4" fmla="*/ 1568175 h 1636181"/>
                  <a:gd name="connsiteX5" fmla="*/ 524000 w 1261801"/>
                  <a:gd name="connsiteY5" fmla="*/ 1491975 h 1636181"/>
                  <a:gd name="connsiteX6" fmla="*/ 500188 w 1261801"/>
                  <a:gd name="connsiteY6" fmla="*/ 1458637 h 1636181"/>
                  <a:gd name="connsiteX7" fmla="*/ 509713 w 1261801"/>
                  <a:gd name="connsiteY7" fmla="*/ 1439587 h 1636181"/>
                  <a:gd name="connsiteX8" fmla="*/ 1190750 w 1261801"/>
                  <a:gd name="connsiteY8" fmla="*/ 1439587 h 1636181"/>
                  <a:gd name="connsiteX9" fmla="*/ 1195513 w 1261801"/>
                  <a:gd name="connsiteY9" fmla="*/ 1411012 h 1636181"/>
                  <a:gd name="connsiteX10" fmla="*/ 1171700 w 1261801"/>
                  <a:gd name="connsiteY10" fmla="*/ 1344337 h 1636181"/>
                  <a:gd name="connsiteX11" fmla="*/ 928813 w 1261801"/>
                  <a:gd name="connsiteY11" fmla="*/ 1358625 h 1636181"/>
                  <a:gd name="connsiteX12" fmla="*/ 590675 w 1261801"/>
                  <a:gd name="connsiteY12" fmla="*/ 1368150 h 1636181"/>
                  <a:gd name="connsiteX13" fmla="*/ 543050 w 1261801"/>
                  <a:gd name="connsiteY13" fmla="*/ 1306237 h 1636181"/>
                  <a:gd name="connsiteX14" fmla="*/ 547813 w 1261801"/>
                  <a:gd name="connsiteY14" fmla="*/ 1263375 h 1636181"/>
                  <a:gd name="connsiteX15" fmla="*/ 624013 w 1261801"/>
                  <a:gd name="connsiteY15" fmla="*/ 1253850 h 1636181"/>
                  <a:gd name="connsiteX16" fmla="*/ 1038350 w 1261801"/>
                  <a:gd name="connsiteY16" fmla="*/ 1263375 h 1636181"/>
                  <a:gd name="connsiteX17" fmla="*/ 1147888 w 1261801"/>
                  <a:gd name="connsiteY17" fmla="*/ 1225275 h 1636181"/>
                  <a:gd name="connsiteX18" fmla="*/ 1152650 w 1261801"/>
                  <a:gd name="connsiteY18" fmla="*/ 1163362 h 1636181"/>
                  <a:gd name="connsiteX19" fmla="*/ 1157413 w 1261801"/>
                  <a:gd name="connsiteY19" fmla="*/ 1134787 h 1636181"/>
                  <a:gd name="connsiteX20" fmla="*/ 1195513 w 1261801"/>
                  <a:gd name="connsiteY20" fmla="*/ 1120500 h 1636181"/>
                  <a:gd name="connsiteX21" fmla="*/ 1147888 w 1261801"/>
                  <a:gd name="connsiteY21" fmla="*/ 1039537 h 1636181"/>
                  <a:gd name="connsiteX22" fmla="*/ 966913 w 1261801"/>
                  <a:gd name="connsiteY22" fmla="*/ 1034775 h 1636181"/>
                  <a:gd name="connsiteX23" fmla="*/ 943100 w 1261801"/>
                  <a:gd name="connsiteY23" fmla="*/ 991912 h 1636181"/>
                  <a:gd name="connsiteX24" fmla="*/ 1047875 w 1261801"/>
                  <a:gd name="connsiteY24" fmla="*/ 996675 h 1636181"/>
                  <a:gd name="connsiteX25" fmla="*/ 1228850 w 1261801"/>
                  <a:gd name="connsiteY25" fmla="*/ 944287 h 1636181"/>
                  <a:gd name="connsiteX26" fmla="*/ 1176463 w 1261801"/>
                  <a:gd name="connsiteY26" fmla="*/ 934762 h 1636181"/>
                  <a:gd name="connsiteX27" fmla="*/ 1133600 w 1261801"/>
                  <a:gd name="connsiteY27" fmla="*/ 839512 h 1636181"/>
                  <a:gd name="connsiteX28" fmla="*/ 871663 w 1261801"/>
                  <a:gd name="connsiteY28" fmla="*/ 853800 h 1636181"/>
                  <a:gd name="connsiteX29" fmla="*/ 833563 w 1261801"/>
                  <a:gd name="connsiteY29" fmla="*/ 877612 h 1636181"/>
                  <a:gd name="connsiteX30" fmla="*/ 519238 w 1261801"/>
                  <a:gd name="connsiteY30" fmla="*/ 849037 h 1636181"/>
                  <a:gd name="connsiteX31" fmla="*/ 528763 w 1261801"/>
                  <a:gd name="connsiteY31" fmla="*/ 801412 h 1636181"/>
                  <a:gd name="connsiteX32" fmla="*/ 543050 w 1261801"/>
                  <a:gd name="connsiteY32" fmla="*/ 772837 h 1636181"/>
                  <a:gd name="connsiteX33" fmla="*/ 809750 w 1261801"/>
                  <a:gd name="connsiteY33" fmla="*/ 763312 h 1636181"/>
                  <a:gd name="connsiteX34" fmla="*/ 976438 w 1261801"/>
                  <a:gd name="connsiteY34" fmla="*/ 758550 h 1636181"/>
                  <a:gd name="connsiteX35" fmla="*/ 1124075 w 1261801"/>
                  <a:gd name="connsiteY35" fmla="*/ 729975 h 1636181"/>
                  <a:gd name="connsiteX36" fmla="*/ 1205038 w 1261801"/>
                  <a:gd name="connsiteY36" fmla="*/ 668062 h 1636181"/>
                  <a:gd name="connsiteX37" fmla="*/ 1171700 w 1261801"/>
                  <a:gd name="connsiteY37" fmla="*/ 629962 h 1636181"/>
                  <a:gd name="connsiteX38" fmla="*/ 1028825 w 1261801"/>
                  <a:gd name="connsiteY38" fmla="*/ 591862 h 1636181"/>
                  <a:gd name="connsiteX39" fmla="*/ 905000 w 1261801"/>
                  <a:gd name="connsiteY39" fmla="*/ 629962 h 1636181"/>
                  <a:gd name="connsiteX40" fmla="*/ 890713 w 1261801"/>
                  <a:gd name="connsiteY40" fmla="*/ 587100 h 1636181"/>
                  <a:gd name="connsiteX41" fmla="*/ 876425 w 1261801"/>
                  <a:gd name="connsiteY41" fmla="*/ 553762 h 1636181"/>
                  <a:gd name="connsiteX42" fmla="*/ 690688 w 1261801"/>
                  <a:gd name="connsiteY42" fmla="*/ 568050 h 1636181"/>
                  <a:gd name="connsiteX43" fmla="*/ 557338 w 1261801"/>
                  <a:gd name="connsiteY43" fmla="*/ 558525 h 1636181"/>
                  <a:gd name="connsiteX44" fmla="*/ 495425 w 1261801"/>
                  <a:gd name="connsiteY44" fmla="*/ 525187 h 1636181"/>
                  <a:gd name="connsiteX45" fmla="*/ 557338 w 1261801"/>
                  <a:gd name="connsiteY45" fmla="*/ 539475 h 1636181"/>
                  <a:gd name="connsiteX46" fmla="*/ 662113 w 1261801"/>
                  <a:gd name="connsiteY46" fmla="*/ 539475 h 1636181"/>
                  <a:gd name="connsiteX47" fmla="*/ 895475 w 1261801"/>
                  <a:gd name="connsiteY47" fmla="*/ 539475 h 1636181"/>
                  <a:gd name="connsiteX48" fmla="*/ 1185988 w 1261801"/>
                  <a:gd name="connsiteY48" fmla="*/ 544237 h 1636181"/>
                  <a:gd name="connsiteX49" fmla="*/ 1185988 w 1261801"/>
                  <a:gd name="connsiteY49" fmla="*/ 496612 h 1636181"/>
                  <a:gd name="connsiteX50" fmla="*/ 1166938 w 1261801"/>
                  <a:gd name="connsiteY50" fmla="*/ 463275 h 1636181"/>
                  <a:gd name="connsiteX51" fmla="*/ 1095500 w 1261801"/>
                  <a:gd name="connsiteY51" fmla="*/ 425175 h 1636181"/>
                  <a:gd name="connsiteX52" fmla="*/ 1014538 w 1261801"/>
                  <a:gd name="connsiteY52" fmla="*/ 448987 h 1636181"/>
                  <a:gd name="connsiteX53" fmla="*/ 1019300 w 1261801"/>
                  <a:gd name="connsiteY53" fmla="*/ 406125 h 1636181"/>
                  <a:gd name="connsiteX54" fmla="*/ 1057400 w 1261801"/>
                  <a:gd name="connsiteY54" fmla="*/ 406125 h 1636181"/>
                  <a:gd name="connsiteX55" fmla="*/ 1152650 w 1261801"/>
                  <a:gd name="connsiteY55" fmla="*/ 420412 h 1636181"/>
                  <a:gd name="connsiteX56" fmla="*/ 1195513 w 1261801"/>
                  <a:gd name="connsiteY56" fmla="*/ 372787 h 1636181"/>
                  <a:gd name="connsiteX57" fmla="*/ 1171700 w 1261801"/>
                  <a:gd name="connsiteY57" fmla="*/ 348975 h 1636181"/>
                  <a:gd name="connsiteX58" fmla="*/ 1081213 w 1261801"/>
                  <a:gd name="connsiteY58" fmla="*/ 344212 h 1636181"/>
                  <a:gd name="connsiteX59" fmla="*/ 638300 w 1261801"/>
                  <a:gd name="connsiteY59" fmla="*/ 348975 h 1636181"/>
                  <a:gd name="connsiteX60" fmla="*/ 604963 w 1261801"/>
                  <a:gd name="connsiteY60" fmla="*/ 291825 h 1636181"/>
                  <a:gd name="connsiteX61" fmla="*/ 624013 w 1261801"/>
                  <a:gd name="connsiteY61" fmla="*/ 268012 h 1636181"/>
                  <a:gd name="connsiteX62" fmla="*/ 1185988 w 1261801"/>
                  <a:gd name="connsiteY62" fmla="*/ 277537 h 1636181"/>
                  <a:gd name="connsiteX63" fmla="*/ 1176463 w 1261801"/>
                  <a:gd name="connsiteY63" fmla="*/ 225150 h 1636181"/>
                  <a:gd name="connsiteX64" fmla="*/ 1176463 w 1261801"/>
                  <a:gd name="connsiteY64" fmla="*/ 153712 h 1636181"/>
                  <a:gd name="connsiteX65" fmla="*/ 1257425 w 1261801"/>
                  <a:gd name="connsiteY65" fmla="*/ 101325 h 1636181"/>
                  <a:gd name="connsiteX66" fmla="*/ 1024063 w 1261801"/>
                  <a:gd name="connsiteY66" fmla="*/ 1312 h 1636181"/>
                  <a:gd name="connsiteX67" fmla="*/ 919288 w 1261801"/>
                  <a:gd name="connsiteY67" fmla="*/ 44175 h 1636181"/>
                  <a:gd name="connsiteX68" fmla="*/ 728788 w 1261801"/>
                  <a:gd name="connsiteY68" fmla="*/ 44175 h 1636181"/>
                  <a:gd name="connsiteX69" fmla="*/ 533525 w 1261801"/>
                  <a:gd name="connsiteY69" fmla="*/ 53700 h 1636181"/>
                  <a:gd name="connsiteX70" fmla="*/ 125 w 1261801"/>
                  <a:gd name="connsiteY70" fmla="*/ 48937 h 1636181"/>
                  <a:gd name="connsiteX71" fmla="*/ 4888 w 1261801"/>
                  <a:gd name="connsiteY71" fmla="*/ 1615800 h 1636181"/>
                  <a:gd name="connsiteX0" fmla="*/ 4888 w 1261801"/>
                  <a:gd name="connsiteY0" fmla="*/ 1615800 h 1636181"/>
                  <a:gd name="connsiteX1" fmla="*/ 843087 w 1261801"/>
                  <a:gd name="connsiteY1" fmla="*/ 1634850 h 1636181"/>
                  <a:gd name="connsiteX2" fmla="*/ 885951 w 1261801"/>
                  <a:gd name="connsiteY2" fmla="*/ 1572937 h 1636181"/>
                  <a:gd name="connsiteX3" fmla="*/ 738312 w 1261801"/>
                  <a:gd name="connsiteY3" fmla="*/ 1577699 h 1636181"/>
                  <a:gd name="connsiteX4" fmla="*/ 533525 w 1261801"/>
                  <a:gd name="connsiteY4" fmla="*/ 1568175 h 1636181"/>
                  <a:gd name="connsiteX5" fmla="*/ 524000 w 1261801"/>
                  <a:gd name="connsiteY5" fmla="*/ 1491975 h 1636181"/>
                  <a:gd name="connsiteX6" fmla="*/ 500188 w 1261801"/>
                  <a:gd name="connsiteY6" fmla="*/ 1458637 h 1636181"/>
                  <a:gd name="connsiteX7" fmla="*/ 509713 w 1261801"/>
                  <a:gd name="connsiteY7" fmla="*/ 1439587 h 1636181"/>
                  <a:gd name="connsiteX8" fmla="*/ 1190750 w 1261801"/>
                  <a:gd name="connsiteY8" fmla="*/ 1439587 h 1636181"/>
                  <a:gd name="connsiteX9" fmla="*/ 1195513 w 1261801"/>
                  <a:gd name="connsiteY9" fmla="*/ 1411012 h 1636181"/>
                  <a:gd name="connsiteX10" fmla="*/ 1171700 w 1261801"/>
                  <a:gd name="connsiteY10" fmla="*/ 1344337 h 1636181"/>
                  <a:gd name="connsiteX11" fmla="*/ 928813 w 1261801"/>
                  <a:gd name="connsiteY11" fmla="*/ 1358625 h 1636181"/>
                  <a:gd name="connsiteX12" fmla="*/ 590675 w 1261801"/>
                  <a:gd name="connsiteY12" fmla="*/ 1368150 h 1636181"/>
                  <a:gd name="connsiteX13" fmla="*/ 543050 w 1261801"/>
                  <a:gd name="connsiteY13" fmla="*/ 1306237 h 1636181"/>
                  <a:gd name="connsiteX14" fmla="*/ 547813 w 1261801"/>
                  <a:gd name="connsiteY14" fmla="*/ 1263375 h 1636181"/>
                  <a:gd name="connsiteX15" fmla="*/ 624013 w 1261801"/>
                  <a:gd name="connsiteY15" fmla="*/ 1253850 h 1636181"/>
                  <a:gd name="connsiteX16" fmla="*/ 1038350 w 1261801"/>
                  <a:gd name="connsiteY16" fmla="*/ 1263375 h 1636181"/>
                  <a:gd name="connsiteX17" fmla="*/ 1147888 w 1261801"/>
                  <a:gd name="connsiteY17" fmla="*/ 1225275 h 1636181"/>
                  <a:gd name="connsiteX18" fmla="*/ 1152650 w 1261801"/>
                  <a:gd name="connsiteY18" fmla="*/ 1163362 h 1636181"/>
                  <a:gd name="connsiteX19" fmla="*/ 1157413 w 1261801"/>
                  <a:gd name="connsiteY19" fmla="*/ 1134787 h 1636181"/>
                  <a:gd name="connsiteX20" fmla="*/ 1195513 w 1261801"/>
                  <a:gd name="connsiteY20" fmla="*/ 1120500 h 1636181"/>
                  <a:gd name="connsiteX21" fmla="*/ 1147888 w 1261801"/>
                  <a:gd name="connsiteY21" fmla="*/ 1039537 h 1636181"/>
                  <a:gd name="connsiteX22" fmla="*/ 966913 w 1261801"/>
                  <a:gd name="connsiteY22" fmla="*/ 1034775 h 1636181"/>
                  <a:gd name="connsiteX23" fmla="*/ 943100 w 1261801"/>
                  <a:gd name="connsiteY23" fmla="*/ 991912 h 1636181"/>
                  <a:gd name="connsiteX24" fmla="*/ 1047875 w 1261801"/>
                  <a:gd name="connsiteY24" fmla="*/ 996675 h 1636181"/>
                  <a:gd name="connsiteX25" fmla="*/ 1228850 w 1261801"/>
                  <a:gd name="connsiteY25" fmla="*/ 944287 h 1636181"/>
                  <a:gd name="connsiteX26" fmla="*/ 1176463 w 1261801"/>
                  <a:gd name="connsiteY26" fmla="*/ 934762 h 1636181"/>
                  <a:gd name="connsiteX27" fmla="*/ 1133600 w 1261801"/>
                  <a:gd name="connsiteY27" fmla="*/ 839512 h 1636181"/>
                  <a:gd name="connsiteX28" fmla="*/ 871663 w 1261801"/>
                  <a:gd name="connsiteY28" fmla="*/ 853800 h 1636181"/>
                  <a:gd name="connsiteX29" fmla="*/ 833563 w 1261801"/>
                  <a:gd name="connsiteY29" fmla="*/ 877612 h 1636181"/>
                  <a:gd name="connsiteX30" fmla="*/ 519238 w 1261801"/>
                  <a:gd name="connsiteY30" fmla="*/ 849037 h 1636181"/>
                  <a:gd name="connsiteX31" fmla="*/ 528763 w 1261801"/>
                  <a:gd name="connsiteY31" fmla="*/ 801412 h 1636181"/>
                  <a:gd name="connsiteX32" fmla="*/ 543050 w 1261801"/>
                  <a:gd name="connsiteY32" fmla="*/ 772837 h 1636181"/>
                  <a:gd name="connsiteX33" fmla="*/ 809750 w 1261801"/>
                  <a:gd name="connsiteY33" fmla="*/ 763312 h 1636181"/>
                  <a:gd name="connsiteX34" fmla="*/ 976438 w 1261801"/>
                  <a:gd name="connsiteY34" fmla="*/ 758550 h 1636181"/>
                  <a:gd name="connsiteX35" fmla="*/ 1124075 w 1261801"/>
                  <a:gd name="connsiteY35" fmla="*/ 729975 h 1636181"/>
                  <a:gd name="connsiteX36" fmla="*/ 1205038 w 1261801"/>
                  <a:gd name="connsiteY36" fmla="*/ 668062 h 1636181"/>
                  <a:gd name="connsiteX37" fmla="*/ 1171700 w 1261801"/>
                  <a:gd name="connsiteY37" fmla="*/ 629962 h 1636181"/>
                  <a:gd name="connsiteX38" fmla="*/ 1028825 w 1261801"/>
                  <a:gd name="connsiteY38" fmla="*/ 591862 h 1636181"/>
                  <a:gd name="connsiteX39" fmla="*/ 905000 w 1261801"/>
                  <a:gd name="connsiteY39" fmla="*/ 629962 h 1636181"/>
                  <a:gd name="connsiteX40" fmla="*/ 890713 w 1261801"/>
                  <a:gd name="connsiteY40" fmla="*/ 587100 h 1636181"/>
                  <a:gd name="connsiteX41" fmla="*/ 876425 w 1261801"/>
                  <a:gd name="connsiteY41" fmla="*/ 553762 h 1636181"/>
                  <a:gd name="connsiteX42" fmla="*/ 690688 w 1261801"/>
                  <a:gd name="connsiteY42" fmla="*/ 568050 h 1636181"/>
                  <a:gd name="connsiteX43" fmla="*/ 557338 w 1261801"/>
                  <a:gd name="connsiteY43" fmla="*/ 558525 h 1636181"/>
                  <a:gd name="connsiteX44" fmla="*/ 495425 w 1261801"/>
                  <a:gd name="connsiteY44" fmla="*/ 525187 h 1636181"/>
                  <a:gd name="connsiteX45" fmla="*/ 557338 w 1261801"/>
                  <a:gd name="connsiteY45" fmla="*/ 539475 h 1636181"/>
                  <a:gd name="connsiteX46" fmla="*/ 662113 w 1261801"/>
                  <a:gd name="connsiteY46" fmla="*/ 539475 h 1636181"/>
                  <a:gd name="connsiteX47" fmla="*/ 895475 w 1261801"/>
                  <a:gd name="connsiteY47" fmla="*/ 539475 h 1636181"/>
                  <a:gd name="connsiteX48" fmla="*/ 1185988 w 1261801"/>
                  <a:gd name="connsiteY48" fmla="*/ 544237 h 1636181"/>
                  <a:gd name="connsiteX49" fmla="*/ 1185988 w 1261801"/>
                  <a:gd name="connsiteY49" fmla="*/ 496612 h 1636181"/>
                  <a:gd name="connsiteX50" fmla="*/ 1166938 w 1261801"/>
                  <a:gd name="connsiteY50" fmla="*/ 463275 h 1636181"/>
                  <a:gd name="connsiteX51" fmla="*/ 1095500 w 1261801"/>
                  <a:gd name="connsiteY51" fmla="*/ 425175 h 1636181"/>
                  <a:gd name="connsiteX52" fmla="*/ 1014538 w 1261801"/>
                  <a:gd name="connsiteY52" fmla="*/ 448987 h 1636181"/>
                  <a:gd name="connsiteX53" fmla="*/ 1019300 w 1261801"/>
                  <a:gd name="connsiteY53" fmla="*/ 406125 h 1636181"/>
                  <a:gd name="connsiteX54" fmla="*/ 1057400 w 1261801"/>
                  <a:gd name="connsiteY54" fmla="*/ 406125 h 1636181"/>
                  <a:gd name="connsiteX55" fmla="*/ 1152650 w 1261801"/>
                  <a:gd name="connsiteY55" fmla="*/ 420412 h 1636181"/>
                  <a:gd name="connsiteX56" fmla="*/ 1195513 w 1261801"/>
                  <a:gd name="connsiteY56" fmla="*/ 372787 h 1636181"/>
                  <a:gd name="connsiteX57" fmla="*/ 1171700 w 1261801"/>
                  <a:gd name="connsiteY57" fmla="*/ 348975 h 1636181"/>
                  <a:gd name="connsiteX58" fmla="*/ 1081213 w 1261801"/>
                  <a:gd name="connsiteY58" fmla="*/ 344212 h 1636181"/>
                  <a:gd name="connsiteX59" fmla="*/ 638300 w 1261801"/>
                  <a:gd name="connsiteY59" fmla="*/ 348975 h 1636181"/>
                  <a:gd name="connsiteX60" fmla="*/ 604963 w 1261801"/>
                  <a:gd name="connsiteY60" fmla="*/ 291825 h 1636181"/>
                  <a:gd name="connsiteX61" fmla="*/ 624013 w 1261801"/>
                  <a:gd name="connsiteY61" fmla="*/ 268012 h 1636181"/>
                  <a:gd name="connsiteX62" fmla="*/ 1185988 w 1261801"/>
                  <a:gd name="connsiteY62" fmla="*/ 277537 h 1636181"/>
                  <a:gd name="connsiteX63" fmla="*/ 1176463 w 1261801"/>
                  <a:gd name="connsiteY63" fmla="*/ 225150 h 1636181"/>
                  <a:gd name="connsiteX64" fmla="*/ 1176463 w 1261801"/>
                  <a:gd name="connsiteY64" fmla="*/ 153712 h 1636181"/>
                  <a:gd name="connsiteX65" fmla="*/ 1257425 w 1261801"/>
                  <a:gd name="connsiteY65" fmla="*/ 101325 h 1636181"/>
                  <a:gd name="connsiteX66" fmla="*/ 1024063 w 1261801"/>
                  <a:gd name="connsiteY66" fmla="*/ 1312 h 1636181"/>
                  <a:gd name="connsiteX67" fmla="*/ 919288 w 1261801"/>
                  <a:gd name="connsiteY67" fmla="*/ 44175 h 1636181"/>
                  <a:gd name="connsiteX68" fmla="*/ 728788 w 1261801"/>
                  <a:gd name="connsiteY68" fmla="*/ 44175 h 1636181"/>
                  <a:gd name="connsiteX69" fmla="*/ 533525 w 1261801"/>
                  <a:gd name="connsiteY69" fmla="*/ 53700 h 1636181"/>
                  <a:gd name="connsiteX70" fmla="*/ 125 w 1261801"/>
                  <a:gd name="connsiteY70" fmla="*/ 48937 h 1636181"/>
                  <a:gd name="connsiteX71" fmla="*/ 4888 w 1261801"/>
                  <a:gd name="connsiteY71" fmla="*/ 1615800 h 1636181"/>
                  <a:gd name="connsiteX0" fmla="*/ 4888 w 1261801"/>
                  <a:gd name="connsiteY0" fmla="*/ 1615800 h 1636181"/>
                  <a:gd name="connsiteX1" fmla="*/ 843087 w 1261801"/>
                  <a:gd name="connsiteY1" fmla="*/ 1634850 h 1636181"/>
                  <a:gd name="connsiteX2" fmla="*/ 885951 w 1261801"/>
                  <a:gd name="connsiteY2" fmla="*/ 1572937 h 1636181"/>
                  <a:gd name="connsiteX3" fmla="*/ 738312 w 1261801"/>
                  <a:gd name="connsiteY3" fmla="*/ 1577699 h 1636181"/>
                  <a:gd name="connsiteX4" fmla="*/ 533525 w 1261801"/>
                  <a:gd name="connsiteY4" fmla="*/ 1568175 h 1636181"/>
                  <a:gd name="connsiteX5" fmla="*/ 524000 w 1261801"/>
                  <a:gd name="connsiteY5" fmla="*/ 1491975 h 1636181"/>
                  <a:gd name="connsiteX6" fmla="*/ 500188 w 1261801"/>
                  <a:gd name="connsiteY6" fmla="*/ 1458637 h 1636181"/>
                  <a:gd name="connsiteX7" fmla="*/ 509713 w 1261801"/>
                  <a:gd name="connsiteY7" fmla="*/ 1439587 h 1636181"/>
                  <a:gd name="connsiteX8" fmla="*/ 1190750 w 1261801"/>
                  <a:gd name="connsiteY8" fmla="*/ 1439587 h 1636181"/>
                  <a:gd name="connsiteX9" fmla="*/ 1195513 w 1261801"/>
                  <a:gd name="connsiteY9" fmla="*/ 1411012 h 1636181"/>
                  <a:gd name="connsiteX10" fmla="*/ 1152650 w 1261801"/>
                  <a:gd name="connsiteY10" fmla="*/ 1349099 h 1636181"/>
                  <a:gd name="connsiteX11" fmla="*/ 928813 w 1261801"/>
                  <a:gd name="connsiteY11" fmla="*/ 1358625 h 1636181"/>
                  <a:gd name="connsiteX12" fmla="*/ 590675 w 1261801"/>
                  <a:gd name="connsiteY12" fmla="*/ 1368150 h 1636181"/>
                  <a:gd name="connsiteX13" fmla="*/ 543050 w 1261801"/>
                  <a:gd name="connsiteY13" fmla="*/ 1306237 h 1636181"/>
                  <a:gd name="connsiteX14" fmla="*/ 547813 w 1261801"/>
                  <a:gd name="connsiteY14" fmla="*/ 1263375 h 1636181"/>
                  <a:gd name="connsiteX15" fmla="*/ 624013 w 1261801"/>
                  <a:gd name="connsiteY15" fmla="*/ 1253850 h 1636181"/>
                  <a:gd name="connsiteX16" fmla="*/ 1038350 w 1261801"/>
                  <a:gd name="connsiteY16" fmla="*/ 1263375 h 1636181"/>
                  <a:gd name="connsiteX17" fmla="*/ 1147888 w 1261801"/>
                  <a:gd name="connsiteY17" fmla="*/ 1225275 h 1636181"/>
                  <a:gd name="connsiteX18" fmla="*/ 1152650 w 1261801"/>
                  <a:gd name="connsiteY18" fmla="*/ 1163362 h 1636181"/>
                  <a:gd name="connsiteX19" fmla="*/ 1157413 w 1261801"/>
                  <a:gd name="connsiteY19" fmla="*/ 1134787 h 1636181"/>
                  <a:gd name="connsiteX20" fmla="*/ 1195513 w 1261801"/>
                  <a:gd name="connsiteY20" fmla="*/ 1120500 h 1636181"/>
                  <a:gd name="connsiteX21" fmla="*/ 1147888 w 1261801"/>
                  <a:gd name="connsiteY21" fmla="*/ 1039537 h 1636181"/>
                  <a:gd name="connsiteX22" fmla="*/ 966913 w 1261801"/>
                  <a:gd name="connsiteY22" fmla="*/ 1034775 h 1636181"/>
                  <a:gd name="connsiteX23" fmla="*/ 943100 w 1261801"/>
                  <a:gd name="connsiteY23" fmla="*/ 991912 h 1636181"/>
                  <a:gd name="connsiteX24" fmla="*/ 1047875 w 1261801"/>
                  <a:gd name="connsiteY24" fmla="*/ 996675 h 1636181"/>
                  <a:gd name="connsiteX25" fmla="*/ 1228850 w 1261801"/>
                  <a:gd name="connsiteY25" fmla="*/ 944287 h 1636181"/>
                  <a:gd name="connsiteX26" fmla="*/ 1176463 w 1261801"/>
                  <a:gd name="connsiteY26" fmla="*/ 934762 h 1636181"/>
                  <a:gd name="connsiteX27" fmla="*/ 1133600 w 1261801"/>
                  <a:gd name="connsiteY27" fmla="*/ 839512 h 1636181"/>
                  <a:gd name="connsiteX28" fmla="*/ 871663 w 1261801"/>
                  <a:gd name="connsiteY28" fmla="*/ 853800 h 1636181"/>
                  <a:gd name="connsiteX29" fmla="*/ 833563 w 1261801"/>
                  <a:gd name="connsiteY29" fmla="*/ 877612 h 1636181"/>
                  <a:gd name="connsiteX30" fmla="*/ 519238 w 1261801"/>
                  <a:gd name="connsiteY30" fmla="*/ 849037 h 1636181"/>
                  <a:gd name="connsiteX31" fmla="*/ 528763 w 1261801"/>
                  <a:gd name="connsiteY31" fmla="*/ 801412 h 1636181"/>
                  <a:gd name="connsiteX32" fmla="*/ 543050 w 1261801"/>
                  <a:gd name="connsiteY32" fmla="*/ 772837 h 1636181"/>
                  <a:gd name="connsiteX33" fmla="*/ 809750 w 1261801"/>
                  <a:gd name="connsiteY33" fmla="*/ 763312 h 1636181"/>
                  <a:gd name="connsiteX34" fmla="*/ 976438 w 1261801"/>
                  <a:gd name="connsiteY34" fmla="*/ 758550 h 1636181"/>
                  <a:gd name="connsiteX35" fmla="*/ 1124075 w 1261801"/>
                  <a:gd name="connsiteY35" fmla="*/ 729975 h 1636181"/>
                  <a:gd name="connsiteX36" fmla="*/ 1205038 w 1261801"/>
                  <a:gd name="connsiteY36" fmla="*/ 668062 h 1636181"/>
                  <a:gd name="connsiteX37" fmla="*/ 1171700 w 1261801"/>
                  <a:gd name="connsiteY37" fmla="*/ 629962 h 1636181"/>
                  <a:gd name="connsiteX38" fmla="*/ 1028825 w 1261801"/>
                  <a:gd name="connsiteY38" fmla="*/ 591862 h 1636181"/>
                  <a:gd name="connsiteX39" fmla="*/ 905000 w 1261801"/>
                  <a:gd name="connsiteY39" fmla="*/ 629962 h 1636181"/>
                  <a:gd name="connsiteX40" fmla="*/ 890713 w 1261801"/>
                  <a:gd name="connsiteY40" fmla="*/ 587100 h 1636181"/>
                  <a:gd name="connsiteX41" fmla="*/ 876425 w 1261801"/>
                  <a:gd name="connsiteY41" fmla="*/ 553762 h 1636181"/>
                  <a:gd name="connsiteX42" fmla="*/ 690688 w 1261801"/>
                  <a:gd name="connsiteY42" fmla="*/ 568050 h 1636181"/>
                  <a:gd name="connsiteX43" fmla="*/ 557338 w 1261801"/>
                  <a:gd name="connsiteY43" fmla="*/ 558525 h 1636181"/>
                  <a:gd name="connsiteX44" fmla="*/ 495425 w 1261801"/>
                  <a:gd name="connsiteY44" fmla="*/ 525187 h 1636181"/>
                  <a:gd name="connsiteX45" fmla="*/ 557338 w 1261801"/>
                  <a:gd name="connsiteY45" fmla="*/ 539475 h 1636181"/>
                  <a:gd name="connsiteX46" fmla="*/ 662113 w 1261801"/>
                  <a:gd name="connsiteY46" fmla="*/ 539475 h 1636181"/>
                  <a:gd name="connsiteX47" fmla="*/ 895475 w 1261801"/>
                  <a:gd name="connsiteY47" fmla="*/ 539475 h 1636181"/>
                  <a:gd name="connsiteX48" fmla="*/ 1185988 w 1261801"/>
                  <a:gd name="connsiteY48" fmla="*/ 544237 h 1636181"/>
                  <a:gd name="connsiteX49" fmla="*/ 1185988 w 1261801"/>
                  <a:gd name="connsiteY49" fmla="*/ 496612 h 1636181"/>
                  <a:gd name="connsiteX50" fmla="*/ 1166938 w 1261801"/>
                  <a:gd name="connsiteY50" fmla="*/ 463275 h 1636181"/>
                  <a:gd name="connsiteX51" fmla="*/ 1095500 w 1261801"/>
                  <a:gd name="connsiteY51" fmla="*/ 425175 h 1636181"/>
                  <a:gd name="connsiteX52" fmla="*/ 1014538 w 1261801"/>
                  <a:gd name="connsiteY52" fmla="*/ 448987 h 1636181"/>
                  <a:gd name="connsiteX53" fmla="*/ 1019300 w 1261801"/>
                  <a:gd name="connsiteY53" fmla="*/ 406125 h 1636181"/>
                  <a:gd name="connsiteX54" fmla="*/ 1057400 w 1261801"/>
                  <a:gd name="connsiteY54" fmla="*/ 406125 h 1636181"/>
                  <a:gd name="connsiteX55" fmla="*/ 1152650 w 1261801"/>
                  <a:gd name="connsiteY55" fmla="*/ 420412 h 1636181"/>
                  <a:gd name="connsiteX56" fmla="*/ 1195513 w 1261801"/>
                  <a:gd name="connsiteY56" fmla="*/ 372787 h 1636181"/>
                  <a:gd name="connsiteX57" fmla="*/ 1171700 w 1261801"/>
                  <a:gd name="connsiteY57" fmla="*/ 348975 h 1636181"/>
                  <a:gd name="connsiteX58" fmla="*/ 1081213 w 1261801"/>
                  <a:gd name="connsiteY58" fmla="*/ 344212 h 1636181"/>
                  <a:gd name="connsiteX59" fmla="*/ 638300 w 1261801"/>
                  <a:gd name="connsiteY59" fmla="*/ 348975 h 1636181"/>
                  <a:gd name="connsiteX60" fmla="*/ 604963 w 1261801"/>
                  <a:gd name="connsiteY60" fmla="*/ 291825 h 1636181"/>
                  <a:gd name="connsiteX61" fmla="*/ 624013 w 1261801"/>
                  <a:gd name="connsiteY61" fmla="*/ 268012 h 1636181"/>
                  <a:gd name="connsiteX62" fmla="*/ 1185988 w 1261801"/>
                  <a:gd name="connsiteY62" fmla="*/ 277537 h 1636181"/>
                  <a:gd name="connsiteX63" fmla="*/ 1176463 w 1261801"/>
                  <a:gd name="connsiteY63" fmla="*/ 225150 h 1636181"/>
                  <a:gd name="connsiteX64" fmla="*/ 1176463 w 1261801"/>
                  <a:gd name="connsiteY64" fmla="*/ 153712 h 1636181"/>
                  <a:gd name="connsiteX65" fmla="*/ 1257425 w 1261801"/>
                  <a:gd name="connsiteY65" fmla="*/ 101325 h 1636181"/>
                  <a:gd name="connsiteX66" fmla="*/ 1024063 w 1261801"/>
                  <a:gd name="connsiteY66" fmla="*/ 1312 h 1636181"/>
                  <a:gd name="connsiteX67" fmla="*/ 919288 w 1261801"/>
                  <a:gd name="connsiteY67" fmla="*/ 44175 h 1636181"/>
                  <a:gd name="connsiteX68" fmla="*/ 728788 w 1261801"/>
                  <a:gd name="connsiteY68" fmla="*/ 44175 h 1636181"/>
                  <a:gd name="connsiteX69" fmla="*/ 533525 w 1261801"/>
                  <a:gd name="connsiteY69" fmla="*/ 53700 h 1636181"/>
                  <a:gd name="connsiteX70" fmla="*/ 125 w 1261801"/>
                  <a:gd name="connsiteY70" fmla="*/ 48937 h 1636181"/>
                  <a:gd name="connsiteX71" fmla="*/ 4888 w 1261801"/>
                  <a:gd name="connsiteY71" fmla="*/ 1615800 h 1636181"/>
                  <a:gd name="connsiteX0" fmla="*/ 4888 w 1261801"/>
                  <a:gd name="connsiteY0" fmla="*/ 1615800 h 1636181"/>
                  <a:gd name="connsiteX1" fmla="*/ 843087 w 1261801"/>
                  <a:gd name="connsiteY1" fmla="*/ 1634850 h 1636181"/>
                  <a:gd name="connsiteX2" fmla="*/ 885951 w 1261801"/>
                  <a:gd name="connsiteY2" fmla="*/ 1572937 h 1636181"/>
                  <a:gd name="connsiteX3" fmla="*/ 738312 w 1261801"/>
                  <a:gd name="connsiteY3" fmla="*/ 1577699 h 1636181"/>
                  <a:gd name="connsiteX4" fmla="*/ 533525 w 1261801"/>
                  <a:gd name="connsiteY4" fmla="*/ 1568175 h 1636181"/>
                  <a:gd name="connsiteX5" fmla="*/ 524000 w 1261801"/>
                  <a:gd name="connsiteY5" fmla="*/ 1491975 h 1636181"/>
                  <a:gd name="connsiteX6" fmla="*/ 500188 w 1261801"/>
                  <a:gd name="connsiteY6" fmla="*/ 1458637 h 1636181"/>
                  <a:gd name="connsiteX7" fmla="*/ 509713 w 1261801"/>
                  <a:gd name="connsiteY7" fmla="*/ 1439587 h 1636181"/>
                  <a:gd name="connsiteX8" fmla="*/ 1190750 w 1261801"/>
                  <a:gd name="connsiteY8" fmla="*/ 1439587 h 1636181"/>
                  <a:gd name="connsiteX9" fmla="*/ 1195513 w 1261801"/>
                  <a:gd name="connsiteY9" fmla="*/ 1411012 h 1636181"/>
                  <a:gd name="connsiteX10" fmla="*/ 1152650 w 1261801"/>
                  <a:gd name="connsiteY10" fmla="*/ 1349099 h 1636181"/>
                  <a:gd name="connsiteX11" fmla="*/ 928813 w 1261801"/>
                  <a:gd name="connsiteY11" fmla="*/ 1358625 h 1636181"/>
                  <a:gd name="connsiteX12" fmla="*/ 590675 w 1261801"/>
                  <a:gd name="connsiteY12" fmla="*/ 1368150 h 1636181"/>
                  <a:gd name="connsiteX13" fmla="*/ 543050 w 1261801"/>
                  <a:gd name="connsiteY13" fmla="*/ 1306237 h 1636181"/>
                  <a:gd name="connsiteX14" fmla="*/ 547813 w 1261801"/>
                  <a:gd name="connsiteY14" fmla="*/ 1263375 h 1636181"/>
                  <a:gd name="connsiteX15" fmla="*/ 624013 w 1261801"/>
                  <a:gd name="connsiteY15" fmla="*/ 1253850 h 1636181"/>
                  <a:gd name="connsiteX16" fmla="*/ 1038350 w 1261801"/>
                  <a:gd name="connsiteY16" fmla="*/ 1263375 h 1636181"/>
                  <a:gd name="connsiteX17" fmla="*/ 1147888 w 1261801"/>
                  <a:gd name="connsiteY17" fmla="*/ 1225275 h 1636181"/>
                  <a:gd name="connsiteX18" fmla="*/ 1152650 w 1261801"/>
                  <a:gd name="connsiteY18" fmla="*/ 1163362 h 1636181"/>
                  <a:gd name="connsiteX19" fmla="*/ 1157413 w 1261801"/>
                  <a:gd name="connsiteY19" fmla="*/ 1134787 h 1636181"/>
                  <a:gd name="connsiteX20" fmla="*/ 1195513 w 1261801"/>
                  <a:gd name="connsiteY20" fmla="*/ 1120500 h 1636181"/>
                  <a:gd name="connsiteX21" fmla="*/ 1147888 w 1261801"/>
                  <a:gd name="connsiteY21" fmla="*/ 1039537 h 1636181"/>
                  <a:gd name="connsiteX22" fmla="*/ 966913 w 1261801"/>
                  <a:gd name="connsiteY22" fmla="*/ 1034775 h 1636181"/>
                  <a:gd name="connsiteX23" fmla="*/ 943100 w 1261801"/>
                  <a:gd name="connsiteY23" fmla="*/ 991912 h 1636181"/>
                  <a:gd name="connsiteX24" fmla="*/ 1047875 w 1261801"/>
                  <a:gd name="connsiteY24" fmla="*/ 996675 h 1636181"/>
                  <a:gd name="connsiteX25" fmla="*/ 1147887 w 1261801"/>
                  <a:gd name="connsiteY25" fmla="*/ 977625 h 1636181"/>
                  <a:gd name="connsiteX26" fmla="*/ 1176463 w 1261801"/>
                  <a:gd name="connsiteY26" fmla="*/ 934762 h 1636181"/>
                  <a:gd name="connsiteX27" fmla="*/ 1133600 w 1261801"/>
                  <a:gd name="connsiteY27" fmla="*/ 839512 h 1636181"/>
                  <a:gd name="connsiteX28" fmla="*/ 871663 w 1261801"/>
                  <a:gd name="connsiteY28" fmla="*/ 853800 h 1636181"/>
                  <a:gd name="connsiteX29" fmla="*/ 833563 w 1261801"/>
                  <a:gd name="connsiteY29" fmla="*/ 877612 h 1636181"/>
                  <a:gd name="connsiteX30" fmla="*/ 519238 w 1261801"/>
                  <a:gd name="connsiteY30" fmla="*/ 849037 h 1636181"/>
                  <a:gd name="connsiteX31" fmla="*/ 528763 w 1261801"/>
                  <a:gd name="connsiteY31" fmla="*/ 801412 h 1636181"/>
                  <a:gd name="connsiteX32" fmla="*/ 543050 w 1261801"/>
                  <a:gd name="connsiteY32" fmla="*/ 772837 h 1636181"/>
                  <a:gd name="connsiteX33" fmla="*/ 809750 w 1261801"/>
                  <a:gd name="connsiteY33" fmla="*/ 763312 h 1636181"/>
                  <a:gd name="connsiteX34" fmla="*/ 976438 w 1261801"/>
                  <a:gd name="connsiteY34" fmla="*/ 758550 h 1636181"/>
                  <a:gd name="connsiteX35" fmla="*/ 1124075 w 1261801"/>
                  <a:gd name="connsiteY35" fmla="*/ 729975 h 1636181"/>
                  <a:gd name="connsiteX36" fmla="*/ 1205038 w 1261801"/>
                  <a:gd name="connsiteY36" fmla="*/ 668062 h 1636181"/>
                  <a:gd name="connsiteX37" fmla="*/ 1171700 w 1261801"/>
                  <a:gd name="connsiteY37" fmla="*/ 629962 h 1636181"/>
                  <a:gd name="connsiteX38" fmla="*/ 1028825 w 1261801"/>
                  <a:gd name="connsiteY38" fmla="*/ 591862 h 1636181"/>
                  <a:gd name="connsiteX39" fmla="*/ 905000 w 1261801"/>
                  <a:gd name="connsiteY39" fmla="*/ 629962 h 1636181"/>
                  <a:gd name="connsiteX40" fmla="*/ 890713 w 1261801"/>
                  <a:gd name="connsiteY40" fmla="*/ 587100 h 1636181"/>
                  <a:gd name="connsiteX41" fmla="*/ 876425 w 1261801"/>
                  <a:gd name="connsiteY41" fmla="*/ 553762 h 1636181"/>
                  <a:gd name="connsiteX42" fmla="*/ 690688 w 1261801"/>
                  <a:gd name="connsiteY42" fmla="*/ 568050 h 1636181"/>
                  <a:gd name="connsiteX43" fmla="*/ 557338 w 1261801"/>
                  <a:gd name="connsiteY43" fmla="*/ 558525 h 1636181"/>
                  <a:gd name="connsiteX44" fmla="*/ 495425 w 1261801"/>
                  <a:gd name="connsiteY44" fmla="*/ 525187 h 1636181"/>
                  <a:gd name="connsiteX45" fmla="*/ 557338 w 1261801"/>
                  <a:gd name="connsiteY45" fmla="*/ 539475 h 1636181"/>
                  <a:gd name="connsiteX46" fmla="*/ 662113 w 1261801"/>
                  <a:gd name="connsiteY46" fmla="*/ 539475 h 1636181"/>
                  <a:gd name="connsiteX47" fmla="*/ 895475 w 1261801"/>
                  <a:gd name="connsiteY47" fmla="*/ 539475 h 1636181"/>
                  <a:gd name="connsiteX48" fmla="*/ 1185988 w 1261801"/>
                  <a:gd name="connsiteY48" fmla="*/ 544237 h 1636181"/>
                  <a:gd name="connsiteX49" fmla="*/ 1185988 w 1261801"/>
                  <a:gd name="connsiteY49" fmla="*/ 496612 h 1636181"/>
                  <a:gd name="connsiteX50" fmla="*/ 1166938 w 1261801"/>
                  <a:gd name="connsiteY50" fmla="*/ 463275 h 1636181"/>
                  <a:gd name="connsiteX51" fmla="*/ 1095500 w 1261801"/>
                  <a:gd name="connsiteY51" fmla="*/ 425175 h 1636181"/>
                  <a:gd name="connsiteX52" fmla="*/ 1014538 w 1261801"/>
                  <a:gd name="connsiteY52" fmla="*/ 448987 h 1636181"/>
                  <a:gd name="connsiteX53" fmla="*/ 1019300 w 1261801"/>
                  <a:gd name="connsiteY53" fmla="*/ 406125 h 1636181"/>
                  <a:gd name="connsiteX54" fmla="*/ 1057400 w 1261801"/>
                  <a:gd name="connsiteY54" fmla="*/ 406125 h 1636181"/>
                  <a:gd name="connsiteX55" fmla="*/ 1152650 w 1261801"/>
                  <a:gd name="connsiteY55" fmla="*/ 420412 h 1636181"/>
                  <a:gd name="connsiteX56" fmla="*/ 1195513 w 1261801"/>
                  <a:gd name="connsiteY56" fmla="*/ 372787 h 1636181"/>
                  <a:gd name="connsiteX57" fmla="*/ 1171700 w 1261801"/>
                  <a:gd name="connsiteY57" fmla="*/ 348975 h 1636181"/>
                  <a:gd name="connsiteX58" fmla="*/ 1081213 w 1261801"/>
                  <a:gd name="connsiteY58" fmla="*/ 344212 h 1636181"/>
                  <a:gd name="connsiteX59" fmla="*/ 638300 w 1261801"/>
                  <a:gd name="connsiteY59" fmla="*/ 348975 h 1636181"/>
                  <a:gd name="connsiteX60" fmla="*/ 604963 w 1261801"/>
                  <a:gd name="connsiteY60" fmla="*/ 291825 h 1636181"/>
                  <a:gd name="connsiteX61" fmla="*/ 624013 w 1261801"/>
                  <a:gd name="connsiteY61" fmla="*/ 268012 h 1636181"/>
                  <a:gd name="connsiteX62" fmla="*/ 1185988 w 1261801"/>
                  <a:gd name="connsiteY62" fmla="*/ 277537 h 1636181"/>
                  <a:gd name="connsiteX63" fmla="*/ 1176463 w 1261801"/>
                  <a:gd name="connsiteY63" fmla="*/ 225150 h 1636181"/>
                  <a:gd name="connsiteX64" fmla="*/ 1176463 w 1261801"/>
                  <a:gd name="connsiteY64" fmla="*/ 153712 h 1636181"/>
                  <a:gd name="connsiteX65" fmla="*/ 1257425 w 1261801"/>
                  <a:gd name="connsiteY65" fmla="*/ 101325 h 1636181"/>
                  <a:gd name="connsiteX66" fmla="*/ 1024063 w 1261801"/>
                  <a:gd name="connsiteY66" fmla="*/ 1312 h 1636181"/>
                  <a:gd name="connsiteX67" fmla="*/ 919288 w 1261801"/>
                  <a:gd name="connsiteY67" fmla="*/ 44175 h 1636181"/>
                  <a:gd name="connsiteX68" fmla="*/ 728788 w 1261801"/>
                  <a:gd name="connsiteY68" fmla="*/ 44175 h 1636181"/>
                  <a:gd name="connsiteX69" fmla="*/ 533525 w 1261801"/>
                  <a:gd name="connsiteY69" fmla="*/ 53700 h 1636181"/>
                  <a:gd name="connsiteX70" fmla="*/ 125 w 1261801"/>
                  <a:gd name="connsiteY70" fmla="*/ 48937 h 1636181"/>
                  <a:gd name="connsiteX71" fmla="*/ 4888 w 1261801"/>
                  <a:gd name="connsiteY71" fmla="*/ 1615800 h 1636181"/>
                  <a:gd name="connsiteX0" fmla="*/ 4888 w 1261801"/>
                  <a:gd name="connsiteY0" fmla="*/ 1615800 h 1636181"/>
                  <a:gd name="connsiteX1" fmla="*/ 843087 w 1261801"/>
                  <a:gd name="connsiteY1" fmla="*/ 1634850 h 1636181"/>
                  <a:gd name="connsiteX2" fmla="*/ 885951 w 1261801"/>
                  <a:gd name="connsiteY2" fmla="*/ 1572937 h 1636181"/>
                  <a:gd name="connsiteX3" fmla="*/ 738312 w 1261801"/>
                  <a:gd name="connsiteY3" fmla="*/ 1577699 h 1636181"/>
                  <a:gd name="connsiteX4" fmla="*/ 533525 w 1261801"/>
                  <a:gd name="connsiteY4" fmla="*/ 1568175 h 1636181"/>
                  <a:gd name="connsiteX5" fmla="*/ 524000 w 1261801"/>
                  <a:gd name="connsiteY5" fmla="*/ 1491975 h 1636181"/>
                  <a:gd name="connsiteX6" fmla="*/ 500188 w 1261801"/>
                  <a:gd name="connsiteY6" fmla="*/ 1458637 h 1636181"/>
                  <a:gd name="connsiteX7" fmla="*/ 509713 w 1261801"/>
                  <a:gd name="connsiteY7" fmla="*/ 1439587 h 1636181"/>
                  <a:gd name="connsiteX8" fmla="*/ 1190750 w 1261801"/>
                  <a:gd name="connsiteY8" fmla="*/ 1439587 h 1636181"/>
                  <a:gd name="connsiteX9" fmla="*/ 1195513 w 1261801"/>
                  <a:gd name="connsiteY9" fmla="*/ 1411012 h 1636181"/>
                  <a:gd name="connsiteX10" fmla="*/ 1152650 w 1261801"/>
                  <a:gd name="connsiteY10" fmla="*/ 1349099 h 1636181"/>
                  <a:gd name="connsiteX11" fmla="*/ 928813 w 1261801"/>
                  <a:gd name="connsiteY11" fmla="*/ 1358625 h 1636181"/>
                  <a:gd name="connsiteX12" fmla="*/ 590675 w 1261801"/>
                  <a:gd name="connsiteY12" fmla="*/ 1368150 h 1636181"/>
                  <a:gd name="connsiteX13" fmla="*/ 543050 w 1261801"/>
                  <a:gd name="connsiteY13" fmla="*/ 1306237 h 1636181"/>
                  <a:gd name="connsiteX14" fmla="*/ 547813 w 1261801"/>
                  <a:gd name="connsiteY14" fmla="*/ 1263375 h 1636181"/>
                  <a:gd name="connsiteX15" fmla="*/ 624013 w 1261801"/>
                  <a:gd name="connsiteY15" fmla="*/ 1253850 h 1636181"/>
                  <a:gd name="connsiteX16" fmla="*/ 1038350 w 1261801"/>
                  <a:gd name="connsiteY16" fmla="*/ 1263375 h 1636181"/>
                  <a:gd name="connsiteX17" fmla="*/ 1147888 w 1261801"/>
                  <a:gd name="connsiteY17" fmla="*/ 1225275 h 1636181"/>
                  <a:gd name="connsiteX18" fmla="*/ 1152650 w 1261801"/>
                  <a:gd name="connsiteY18" fmla="*/ 1163362 h 1636181"/>
                  <a:gd name="connsiteX19" fmla="*/ 1157413 w 1261801"/>
                  <a:gd name="connsiteY19" fmla="*/ 1134787 h 1636181"/>
                  <a:gd name="connsiteX20" fmla="*/ 1195513 w 1261801"/>
                  <a:gd name="connsiteY20" fmla="*/ 1120500 h 1636181"/>
                  <a:gd name="connsiteX21" fmla="*/ 1147888 w 1261801"/>
                  <a:gd name="connsiteY21" fmla="*/ 1039537 h 1636181"/>
                  <a:gd name="connsiteX22" fmla="*/ 966913 w 1261801"/>
                  <a:gd name="connsiteY22" fmla="*/ 1034775 h 1636181"/>
                  <a:gd name="connsiteX23" fmla="*/ 943100 w 1261801"/>
                  <a:gd name="connsiteY23" fmla="*/ 991912 h 1636181"/>
                  <a:gd name="connsiteX24" fmla="*/ 1047875 w 1261801"/>
                  <a:gd name="connsiteY24" fmla="*/ 996675 h 1636181"/>
                  <a:gd name="connsiteX25" fmla="*/ 1147887 w 1261801"/>
                  <a:gd name="connsiteY25" fmla="*/ 977625 h 1636181"/>
                  <a:gd name="connsiteX26" fmla="*/ 1176463 w 1261801"/>
                  <a:gd name="connsiteY26" fmla="*/ 934762 h 1636181"/>
                  <a:gd name="connsiteX27" fmla="*/ 1133600 w 1261801"/>
                  <a:gd name="connsiteY27" fmla="*/ 839512 h 1636181"/>
                  <a:gd name="connsiteX28" fmla="*/ 871663 w 1261801"/>
                  <a:gd name="connsiteY28" fmla="*/ 853800 h 1636181"/>
                  <a:gd name="connsiteX29" fmla="*/ 833563 w 1261801"/>
                  <a:gd name="connsiteY29" fmla="*/ 877612 h 1636181"/>
                  <a:gd name="connsiteX30" fmla="*/ 519238 w 1261801"/>
                  <a:gd name="connsiteY30" fmla="*/ 849037 h 1636181"/>
                  <a:gd name="connsiteX31" fmla="*/ 528763 w 1261801"/>
                  <a:gd name="connsiteY31" fmla="*/ 801412 h 1636181"/>
                  <a:gd name="connsiteX32" fmla="*/ 543050 w 1261801"/>
                  <a:gd name="connsiteY32" fmla="*/ 772837 h 1636181"/>
                  <a:gd name="connsiteX33" fmla="*/ 809750 w 1261801"/>
                  <a:gd name="connsiteY33" fmla="*/ 763312 h 1636181"/>
                  <a:gd name="connsiteX34" fmla="*/ 976438 w 1261801"/>
                  <a:gd name="connsiteY34" fmla="*/ 758550 h 1636181"/>
                  <a:gd name="connsiteX35" fmla="*/ 1124075 w 1261801"/>
                  <a:gd name="connsiteY35" fmla="*/ 729975 h 1636181"/>
                  <a:gd name="connsiteX36" fmla="*/ 1205038 w 1261801"/>
                  <a:gd name="connsiteY36" fmla="*/ 668062 h 1636181"/>
                  <a:gd name="connsiteX37" fmla="*/ 1171700 w 1261801"/>
                  <a:gd name="connsiteY37" fmla="*/ 629962 h 1636181"/>
                  <a:gd name="connsiteX38" fmla="*/ 1024063 w 1261801"/>
                  <a:gd name="connsiteY38" fmla="*/ 625200 h 1636181"/>
                  <a:gd name="connsiteX39" fmla="*/ 905000 w 1261801"/>
                  <a:gd name="connsiteY39" fmla="*/ 629962 h 1636181"/>
                  <a:gd name="connsiteX40" fmla="*/ 890713 w 1261801"/>
                  <a:gd name="connsiteY40" fmla="*/ 587100 h 1636181"/>
                  <a:gd name="connsiteX41" fmla="*/ 876425 w 1261801"/>
                  <a:gd name="connsiteY41" fmla="*/ 553762 h 1636181"/>
                  <a:gd name="connsiteX42" fmla="*/ 690688 w 1261801"/>
                  <a:gd name="connsiteY42" fmla="*/ 568050 h 1636181"/>
                  <a:gd name="connsiteX43" fmla="*/ 557338 w 1261801"/>
                  <a:gd name="connsiteY43" fmla="*/ 558525 h 1636181"/>
                  <a:gd name="connsiteX44" fmla="*/ 495425 w 1261801"/>
                  <a:gd name="connsiteY44" fmla="*/ 525187 h 1636181"/>
                  <a:gd name="connsiteX45" fmla="*/ 557338 w 1261801"/>
                  <a:gd name="connsiteY45" fmla="*/ 539475 h 1636181"/>
                  <a:gd name="connsiteX46" fmla="*/ 662113 w 1261801"/>
                  <a:gd name="connsiteY46" fmla="*/ 539475 h 1636181"/>
                  <a:gd name="connsiteX47" fmla="*/ 895475 w 1261801"/>
                  <a:gd name="connsiteY47" fmla="*/ 539475 h 1636181"/>
                  <a:gd name="connsiteX48" fmla="*/ 1185988 w 1261801"/>
                  <a:gd name="connsiteY48" fmla="*/ 544237 h 1636181"/>
                  <a:gd name="connsiteX49" fmla="*/ 1185988 w 1261801"/>
                  <a:gd name="connsiteY49" fmla="*/ 496612 h 1636181"/>
                  <a:gd name="connsiteX50" fmla="*/ 1166938 w 1261801"/>
                  <a:gd name="connsiteY50" fmla="*/ 463275 h 1636181"/>
                  <a:gd name="connsiteX51" fmla="*/ 1095500 w 1261801"/>
                  <a:gd name="connsiteY51" fmla="*/ 425175 h 1636181"/>
                  <a:gd name="connsiteX52" fmla="*/ 1014538 w 1261801"/>
                  <a:gd name="connsiteY52" fmla="*/ 448987 h 1636181"/>
                  <a:gd name="connsiteX53" fmla="*/ 1019300 w 1261801"/>
                  <a:gd name="connsiteY53" fmla="*/ 406125 h 1636181"/>
                  <a:gd name="connsiteX54" fmla="*/ 1057400 w 1261801"/>
                  <a:gd name="connsiteY54" fmla="*/ 406125 h 1636181"/>
                  <a:gd name="connsiteX55" fmla="*/ 1152650 w 1261801"/>
                  <a:gd name="connsiteY55" fmla="*/ 420412 h 1636181"/>
                  <a:gd name="connsiteX56" fmla="*/ 1195513 w 1261801"/>
                  <a:gd name="connsiteY56" fmla="*/ 372787 h 1636181"/>
                  <a:gd name="connsiteX57" fmla="*/ 1171700 w 1261801"/>
                  <a:gd name="connsiteY57" fmla="*/ 348975 h 1636181"/>
                  <a:gd name="connsiteX58" fmla="*/ 1081213 w 1261801"/>
                  <a:gd name="connsiteY58" fmla="*/ 344212 h 1636181"/>
                  <a:gd name="connsiteX59" fmla="*/ 638300 w 1261801"/>
                  <a:gd name="connsiteY59" fmla="*/ 348975 h 1636181"/>
                  <a:gd name="connsiteX60" fmla="*/ 604963 w 1261801"/>
                  <a:gd name="connsiteY60" fmla="*/ 291825 h 1636181"/>
                  <a:gd name="connsiteX61" fmla="*/ 624013 w 1261801"/>
                  <a:gd name="connsiteY61" fmla="*/ 268012 h 1636181"/>
                  <a:gd name="connsiteX62" fmla="*/ 1185988 w 1261801"/>
                  <a:gd name="connsiteY62" fmla="*/ 277537 h 1636181"/>
                  <a:gd name="connsiteX63" fmla="*/ 1176463 w 1261801"/>
                  <a:gd name="connsiteY63" fmla="*/ 225150 h 1636181"/>
                  <a:gd name="connsiteX64" fmla="*/ 1176463 w 1261801"/>
                  <a:gd name="connsiteY64" fmla="*/ 153712 h 1636181"/>
                  <a:gd name="connsiteX65" fmla="*/ 1257425 w 1261801"/>
                  <a:gd name="connsiteY65" fmla="*/ 101325 h 1636181"/>
                  <a:gd name="connsiteX66" fmla="*/ 1024063 w 1261801"/>
                  <a:gd name="connsiteY66" fmla="*/ 1312 h 1636181"/>
                  <a:gd name="connsiteX67" fmla="*/ 919288 w 1261801"/>
                  <a:gd name="connsiteY67" fmla="*/ 44175 h 1636181"/>
                  <a:gd name="connsiteX68" fmla="*/ 728788 w 1261801"/>
                  <a:gd name="connsiteY68" fmla="*/ 44175 h 1636181"/>
                  <a:gd name="connsiteX69" fmla="*/ 533525 w 1261801"/>
                  <a:gd name="connsiteY69" fmla="*/ 53700 h 1636181"/>
                  <a:gd name="connsiteX70" fmla="*/ 125 w 1261801"/>
                  <a:gd name="connsiteY70" fmla="*/ 48937 h 1636181"/>
                  <a:gd name="connsiteX71" fmla="*/ 4888 w 1261801"/>
                  <a:gd name="connsiteY71" fmla="*/ 1615800 h 1636181"/>
                  <a:gd name="connsiteX0" fmla="*/ 4888 w 1261801"/>
                  <a:gd name="connsiteY0" fmla="*/ 1615800 h 1636181"/>
                  <a:gd name="connsiteX1" fmla="*/ 843087 w 1261801"/>
                  <a:gd name="connsiteY1" fmla="*/ 1634850 h 1636181"/>
                  <a:gd name="connsiteX2" fmla="*/ 885951 w 1261801"/>
                  <a:gd name="connsiteY2" fmla="*/ 1572937 h 1636181"/>
                  <a:gd name="connsiteX3" fmla="*/ 738312 w 1261801"/>
                  <a:gd name="connsiteY3" fmla="*/ 1577699 h 1636181"/>
                  <a:gd name="connsiteX4" fmla="*/ 533525 w 1261801"/>
                  <a:gd name="connsiteY4" fmla="*/ 1568175 h 1636181"/>
                  <a:gd name="connsiteX5" fmla="*/ 524000 w 1261801"/>
                  <a:gd name="connsiteY5" fmla="*/ 1491975 h 1636181"/>
                  <a:gd name="connsiteX6" fmla="*/ 500188 w 1261801"/>
                  <a:gd name="connsiteY6" fmla="*/ 1458637 h 1636181"/>
                  <a:gd name="connsiteX7" fmla="*/ 509713 w 1261801"/>
                  <a:gd name="connsiteY7" fmla="*/ 1439587 h 1636181"/>
                  <a:gd name="connsiteX8" fmla="*/ 1190750 w 1261801"/>
                  <a:gd name="connsiteY8" fmla="*/ 1439587 h 1636181"/>
                  <a:gd name="connsiteX9" fmla="*/ 1195513 w 1261801"/>
                  <a:gd name="connsiteY9" fmla="*/ 1411012 h 1636181"/>
                  <a:gd name="connsiteX10" fmla="*/ 1152650 w 1261801"/>
                  <a:gd name="connsiteY10" fmla="*/ 1349099 h 1636181"/>
                  <a:gd name="connsiteX11" fmla="*/ 928813 w 1261801"/>
                  <a:gd name="connsiteY11" fmla="*/ 1358625 h 1636181"/>
                  <a:gd name="connsiteX12" fmla="*/ 590675 w 1261801"/>
                  <a:gd name="connsiteY12" fmla="*/ 1368150 h 1636181"/>
                  <a:gd name="connsiteX13" fmla="*/ 543050 w 1261801"/>
                  <a:gd name="connsiteY13" fmla="*/ 1306237 h 1636181"/>
                  <a:gd name="connsiteX14" fmla="*/ 547813 w 1261801"/>
                  <a:gd name="connsiteY14" fmla="*/ 1263375 h 1636181"/>
                  <a:gd name="connsiteX15" fmla="*/ 624013 w 1261801"/>
                  <a:gd name="connsiteY15" fmla="*/ 1253850 h 1636181"/>
                  <a:gd name="connsiteX16" fmla="*/ 1038350 w 1261801"/>
                  <a:gd name="connsiteY16" fmla="*/ 1263375 h 1636181"/>
                  <a:gd name="connsiteX17" fmla="*/ 1147888 w 1261801"/>
                  <a:gd name="connsiteY17" fmla="*/ 1225275 h 1636181"/>
                  <a:gd name="connsiteX18" fmla="*/ 1152650 w 1261801"/>
                  <a:gd name="connsiteY18" fmla="*/ 1163362 h 1636181"/>
                  <a:gd name="connsiteX19" fmla="*/ 1157413 w 1261801"/>
                  <a:gd name="connsiteY19" fmla="*/ 1134787 h 1636181"/>
                  <a:gd name="connsiteX20" fmla="*/ 1195513 w 1261801"/>
                  <a:gd name="connsiteY20" fmla="*/ 1120500 h 1636181"/>
                  <a:gd name="connsiteX21" fmla="*/ 1147888 w 1261801"/>
                  <a:gd name="connsiteY21" fmla="*/ 1039537 h 1636181"/>
                  <a:gd name="connsiteX22" fmla="*/ 966913 w 1261801"/>
                  <a:gd name="connsiteY22" fmla="*/ 1034775 h 1636181"/>
                  <a:gd name="connsiteX23" fmla="*/ 943100 w 1261801"/>
                  <a:gd name="connsiteY23" fmla="*/ 991912 h 1636181"/>
                  <a:gd name="connsiteX24" fmla="*/ 1047875 w 1261801"/>
                  <a:gd name="connsiteY24" fmla="*/ 996675 h 1636181"/>
                  <a:gd name="connsiteX25" fmla="*/ 1147887 w 1261801"/>
                  <a:gd name="connsiteY25" fmla="*/ 977625 h 1636181"/>
                  <a:gd name="connsiteX26" fmla="*/ 1176463 w 1261801"/>
                  <a:gd name="connsiteY26" fmla="*/ 934762 h 1636181"/>
                  <a:gd name="connsiteX27" fmla="*/ 1133600 w 1261801"/>
                  <a:gd name="connsiteY27" fmla="*/ 839512 h 1636181"/>
                  <a:gd name="connsiteX28" fmla="*/ 871663 w 1261801"/>
                  <a:gd name="connsiteY28" fmla="*/ 853800 h 1636181"/>
                  <a:gd name="connsiteX29" fmla="*/ 833563 w 1261801"/>
                  <a:gd name="connsiteY29" fmla="*/ 877612 h 1636181"/>
                  <a:gd name="connsiteX30" fmla="*/ 519238 w 1261801"/>
                  <a:gd name="connsiteY30" fmla="*/ 849037 h 1636181"/>
                  <a:gd name="connsiteX31" fmla="*/ 528763 w 1261801"/>
                  <a:gd name="connsiteY31" fmla="*/ 801412 h 1636181"/>
                  <a:gd name="connsiteX32" fmla="*/ 543050 w 1261801"/>
                  <a:gd name="connsiteY32" fmla="*/ 772837 h 1636181"/>
                  <a:gd name="connsiteX33" fmla="*/ 809750 w 1261801"/>
                  <a:gd name="connsiteY33" fmla="*/ 763312 h 1636181"/>
                  <a:gd name="connsiteX34" fmla="*/ 976438 w 1261801"/>
                  <a:gd name="connsiteY34" fmla="*/ 758550 h 1636181"/>
                  <a:gd name="connsiteX35" fmla="*/ 1124075 w 1261801"/>
                  <a:gd name="connsiteY35" fmla="*/ 729975 h 1636181"/>
                  <a:gd name="connsiteX36" fmla="*/ 1205038 w 1261801"/>
                  <a:gd name="connsiteY36" fmla="*/ 668062 h 1636181"/>
                  <a:gd name="connsiteX37" fmla="*/ 1138363 w 1261801"/>
                  <a:gd name="connsiteY37" fmla="*/ 639487 h 1636181"/>
                  <a:gd name="connsiteX38" fmla="*/ 1024063 w 1261801"/>
                  <a:gd name="connsiteY38" fmla="*/ 625200 h 1636181"/>
                  <a:gd name="connsiteX39" fmla="*/ 905000 w 1261801"/>
                  <a:gd name="connsiteY39" fmla="*/ 629962 h 1636181"/>
                  <a:gd name="connsiteX40" fmla="*/ 890713 w 1261801"/>
                  <a:gd name="connsiteY40" fmla="*/ 587100 h 1636181"/>
                  <a:gd name="connsiteX41" fmla="*/ 876425 w 1261801"/>
                  <a:gd name="connsiteY41" fmla="*/ 553762 h 1636181"/>
                  <a:gd name="connsiteX42" fmla="*/ 690688 w 1261801"/>
                  <a:gd name="connsiteY42" fmla="*/ 568050 h 1636181"/>
                  <a:gd name="connsiteX43" fmla="*/ 557338 w 1261801"/>
                  <a:gd name="connsiteY43" fmla="*/ 558525 h 1636181"/>
                  <a:gd name="connsiteX44" fmla="*/ 495425 w 1261801"/>
                  <a:gd name="connsiteY44" fmla="*/ 525187 h 1636181"/>
                  <a:gd name="connsiteX45" fmla="*/ 557338 w 1261801"/>
                  <a:gd name="connsiteY45" fmla="*/ 539475 h 1636181"/>
                  <a:gd name="connsiteX46" fmla="*/ 662113 w 1261801"/>
                  <a:gd name="connsiteY46" fmla="*/ 539475 h 1636181"/>
                  <a:gd name="connsiteX47" fmla="*/ 895475 w 1261801"/>
                  <a:gd name="connsiteY47" fmla="*/ 539475 h 1636181"/>
                  <a:gd name="connsiteX48" fmla="*/ 1185988 w 1261801"/>
                  <a:gd name="connsiteY48" fmla="*/ 544237 h 1636181"/>
                  <a:gd name="connsiteX49" fmla="*/ 1185988 w 1261801"/>
                  <a:gd name="connsiteY49" fmla="*/ 496612 h 1636181"/>
                  <a:gd name="connsiteX50" fmla="*/ 1166938 w 1261801"/>
                  <a:gd name="connsiteY50" fmla="*/ 463275 h 1636181"/>
                  <a:gd name="connsiteX51" fmla="*/ 1095500 w 1261801"/>
                  <a:gd name="connsiteY51" fmla="*/ 425175 h 1636181"/>
                  <a:gd name="connsiteX52" fmla="*/ 1014538 w 1261801"/>
                  <a:gd name="connsiteY52" fmla="*/ 448987 h 1636181"/>
                  <a:gd name="connsiteX53" fmla="*/ 1019300 w 1261801"/>
                  <a:gd name="connsiteY53" fmla="*/ 406125 h 1636181"/>
                  <a:gd name="connsiteX54" fmla="*/ 1057400 w 1261801"/>
                  <a:gd name="connsiteY54" fmla="*/ 406125 h 1636181"/>
                  <a:gd name="connsiteX55" fmla="*/ 1152650 w 1261801"/>
                  <a:gd name="connsiteY55" fmla="*/ 420412 h 1636181"/>
                  <a:gd name="connsiteX56" fmla="*/ 1195513 w 1261801"/>
                  <a:gd name="connsiteY56" fmla="*/ 372787 h 1636181"/>
                  <a:gd name="connsiteX57" fmla="*/ 1171700 w 1261801"/>
                  <a:gd name="connsiteY57" fmla="*/ 348975 h 1636181"/>
                  <a:gd name="connsiteX58" fmla="*/ 1081213 w 1261801"/>
                  <a:gd name="connsiteY58" fmla="*/ 344212 h 1636181"/>
                  <a:gd name="connsiteX59" fmla="*/ 638300 w 1261801"/>
                  <a:gd name="connsiteY59" fmla="*/ 348975 h 1636181"/>
                  <a:gd name="connsiteX60" fmla="*/ 604963 w 1261801"/>
                  <a:gd name="connsiteY60" fmla="*/ 291825 h 1636181"/>
                  <a:gd name="connsiteX61" fmla="*/ 624013 w 1261801"/>
                  <a:gd name="connsiteY61" fmla="*/ 268012 h 1636181"/>
                  <a:gd name="connsiteX62" fmla="*/ 1185988 w 1261801"/>
                  <a:gd name="connsiteY62" fmla="*/ 277537 h 1636181"/>
                  <a:gd name="connsiteX63" fmla="*/ 1176463 w 1261801"/>
                  <a:gd name="connsiteY63" fmla="*/ 225150 h 1636181"/>
                  <a:gd name="connsiteX64" fmla="*/ 1176463 w 1261801"/>
                  <a:gd name="connsiteY64" fmla="*/ 153712 h 1636181"/>
                  <a:gd name="connsiteX65" fmla="*/ 1257425 w 1261801"/>
                  <a:gd name="connsiteY65" fmla="*/ 101325 h 1636181"/>
                  <a:gd name="connsiteX66" fmla="*/ 1024063 w 1261801"/>
                  <a:gd name="connsiteY66" fmla="*/ 1312 h 1636181"/>
                  <a:gd name="connsiteX67" fmla="*/ 919288 w 1261801"/>
                  <a:gd name="connsiteY67" fmla="*/ 44175 h 1636181"/>
                  <a:gd name="connsiteX68" fmla="*/ 728788 w 1261801"/>
                  <a:gd name="connsiteY68" fmla="*/ 44175 h 1636181"/>
                  <a:gd name="connsiteX69" fmla="*/ 533525 w 1261801"/>
                  <a:gd name="connsiteY69" fmla="*/ 53700 h 1636181"/>
                  <a:gd name="connsiteX70" fmla="*/ 125 w 1261801"/>
                  <a:gd name="connsiteY70" fmla="*/ 48937 h 1636181"/>
                  <a:gd name="connsiteX71" fmla="*/ 4888 w 1261801"/>
                  <a:gd name="connsiteY71" fmla="*/ 1615800 h 1636181"/>
                  <a:gd name="connsiteX0" fmla="*/ 4888 w 1261801"/>
                  <a:gd name="connsiteY0" fmla="*/ 1615800 h 1636181"/>
                  <a:gd name="connsiteX1" fmla="*/ 843087 w 1261801"/>
                  <a:gd name="connsiteY1" fmla="*/ 1634850 h 1636181"/>
                  <a:gd name="connsiteX2" fmla="*/ 885951 w 1261801"/>
                  <a:gd name="connsiteY2" fmla="*/ 1572937 h 1636181"/>
                  <a:gd name="connsiteX3" fmla="*/ 738312 w 1261801"/>
                  <a:gd name="connsiteY3" fmla="*/ 1577699 h 1636181"/>
                  <a:gd name="connsiteX4" fmla="*/ 533525 w 1261801"/>
                  <a:gd name="connsiteY4" fmla="*/ 1568175 h 1636181"/>
                  <a:gd name="connsiteX5" fmla="*/ 524000 w 1261801"/>
                  <a:gd name="connsiteY5" fmla="*/ 1491975 h 1636181"/>
                  <a:gd name="connsiteX6" fmla="*/ 500188 w 1261801"/>
                  <a:gd name="connsiteY6" fmla="*/ 1458637 h 1636181"/>
                  <a:gd name="connsiteX7" fmla="*/ 509713 w 1261801"/>
                  <a:gd name="connsiteY7" fmla="*/ 1439587 h 1636181"/>
                  <a:gd name="connsiteX8" fmla="*/ 1190750 w 1261801"/>
                  <a:gd name="connsiteY8" fmla="*/ 1439587 h 1636181"/>
                  <a:gd name="connsiteX9" fmla="*/ 1195513 w 1261801"/>
                  <a:gd name="connsiteY9" fmla="*/ 1411012 h 1636181"/>
                  <a:gd name="connsiteX10" fmla="*/ 1152650 w 1261801"/>
                  <a:gd name="connsiteY10" fmla="*/ 1349099 h 1636181"/>
                  <a:gd name="connsiteX11" fmla="*/ 928813 w 1261801"/>
                  <a:gd name="connsiteY11" fmla="*/ 1358625 h 1636181"/>
                  <a:gd name="connsiteX12" fmla="*/ 590675 w 1261801"/>
                  <a:gd name="connsiteY12" fmla="*/ 1368150 h 1636181"/>
                  <a:gd name="connsiteX13" fmla="*/ 543050 w 1261801"/>
                  <a:gd name="connsiteY13" fmla="*/ 1306237 h 1636181"/>
                  <a:gd name="connsiteX14" fmla="*/ 547813 w 1261801"/>
                  <a:gd name="connsiteY14" fmla="*/ 1263375 h 1636181"/>
                  <a:gd name="connsiteX15" fmla="*/ 624013 w 1261801"/>
                  <a:gd name="connsiteY15" fmla="*/ 1253850 h 1636181"/>
                  <a:gd name="connsiteX16" fmla="*/ 1038350 w 1261801"/>
                  <a:gd name="connsiteY16" fmla="*/ 1263375 h 1636181"/>
                  <a:gd name="connsiteX17" fmla="*/ 1147888 w 1261801"/>
                  <a:gd name="connsiteY17" fmla="*/ 1225275 h 1636181"/>
                  <a:gd name="connsiteX18" fmla="*/ 1152650 w 1261801"/>
                  <a:gd name="connsiteY18" fmla="*/ 1163362 h 1636181"/>
                  <a:gd name="connsiteX19" fmla="*/ 1157413 w 1261801"/>
                  <a:gd name="connsiteY19" fmla="*/ 1134787 h 1636181"/>
                  <a:gd name="connsiteX20" fmla="*/ 1195513 w 1261801"/>
                  <a:gd name="connsiteY20" fmla="*/ 1120500 h 1636181"/>
                  <a:gd name="connsiteX21" fmla="*/ 1147888 w 1261801"/>
                  <a:gd name="connsiteY21" fmla="*/ 1039537 h 1636181"/>
                  <a:gd name="connsiteX22" fmla="*/ 966913 w 1261801"/>
                  <a:gd name="connsiteY22" fmla="*/ 1034775 h 1636181"/>
                  <a:gd name="connsiteX23" fmla="*/ 943100 w 1261801"/>
                  <a:gd name="connsiteY23" fmla="*/ 991912 h 1636181"/>
                  <a:gd name="connsiteX24" fmla="*/ 1047875 w 1261801"/>
                  <a:gd name="connsiteY24" fmla="*/ 996675 h 1636181"/>
                  <a:gd name="connsiteX25" fmla="*/ 1147887 w 1261801"/>
                  <a:gd name="connsiteY25" fmla="*/ 977625 h 1636181"/>
                  <a:gd name="connsiteX26" fmla="*/ 1176463 w 1261801"/>
                  <a:gd name="connsiteY26" fmla="*/ 934762 h 1636181"/>
                  <a:gd name="connsiteX27" fmla="*/ 1133600 w 1261801"/>
                  <a:gd name="connsiteY27" fmla="*/ 839512 h 1636181"/>
                  <a:gd name="connsiteX28" fmla="*/ 871663 w 1261801"/>
                  <a:gd name="connsiteY28" fmla="*/ 853800 h 1636181"/>
                  <a:gd name="connsiteX29" fmla="*/ 833563 w 1261801"/>
                  <a:gd name="connsiteY29" fmla="*/ 877612 h 1636181"/>
                  <a:gd name="connsiteX30" fmla="*/ 519238 w 1261801"/>
                  <a:gd name="connsiteY30" fmla="*/ 849037 h 1636181"/>
                  <a:gd name="connsiteX31" fmla="*/ 528763 w 1261801"/>
                  <a:gd name="connsiteY31" fmla="*/ 801412 h 1636181"/>
                  <a:gd name="connsiteX32" fmla="*/ 543050 w 1261801"/>
                  <a:gd name="connsiteY32" fmla="*/ 772837 h 1636181"/>
                  <a:gd name="connsiteX33" fmla="*/ 809750 w 1261801"/>
                  <a:gd name="connsiteY33" fmla="*/ 763312 h 1636181"/>
                  <a:gd name="connsiteX34" fmla="*/ 976438 w 1261801"/>
                  <a:gd name="connsiteY34" fmla="*/ 758550 h 1636181"/>
                  <a:gd name="connsiteX35" fmla="*/ 1124075 w 1261801"/>
                  <a:gd name="connsiteY35" fmla="*/ 729975 h 1636181"/>
                  <a:gd name="connsiteX36" fmla="*/ 1176463 w 1261801"/>
                  <a:gd name="connsiteY36" fmla="*/ 682350 h 1636181"/>
                  <a:gd name="connsiteX37" fmla="*/ 1138363 w 1261801"/>
                  <a:gd name="connsiteY37" fmla="*/ 639487 h 1636181"/>
                  <a:gd name="connsiteX38" fmla="*/ 1024063 w 1261801"/>
                  <a:gd name="connsiteY38" fmla="*/ 625200 h 1636181"/>
                  <a:gd name="connsiteX39" fmla="*/ 905000 w 1261801"/>
                  <a:gd name="connsiteY39" fmla="*/ 629962 h 1636181"/>
                  <a:gd name="connsiteX40" fmla="*/ 890713 w 1261801"/>
                  <a:gd name="connsiteY40" fmla="*/ 587100 h 1636181"/>
                  <a:gd name="connsiteX41" fmla="*/ 876425 w 1261801"/>
                  <a:gd name="connsiteY41" fmla="*/ 553762 h 1636181"/>
                  <a:gd name="connsiteX42" fmla="*/ 690688 w 1261801"/>
                  <a:gd name="connsiteY42" fmla="*/ 568050 h 1636181"/>
                  <a:gd name="connsiteX43" fmla="*/ 557338 w 1261801"/>
                  <a:gd name="connsiteY43" fmla="*/ 558525 h 1636181"/>
                  <a:gd name="connsiteX44" fmla="*/ 495425 w 1261801"/>
                  <a:gd name="connsiteY44" fmla="*/ 525187 h 1636181"/>
                  <a:gd name="connsiteX45" fmla="*/ 557338 w 1261801"/>
                  <a:gd name="connsiteY45" fmla="*/ 539475 h 1636181"/>
                  <a:gd name="connsiteX46" fmla="*/ 662113 w 1261801"/>
                  <a:gd name="connsiteY46" fmla="*/ 539475 h 1636181"/>
                  <a:gd name="connsiteX47" fmla="*/ 895475 w 1261801"/>
                  <a:gd name="connsiteY47" fmla="*/ 539475 h 1636181"/>
                  <a:gd name="connsiteX48" fmla="*/ 1185988 w 1261801"/>
                  <a:gd name="connsiteY48" fmla="*/ 544237 h 1636181"/>
                  <a:gd name="connsiteX49" fmla="*/ 1185988 w 1261801"/>
                  <a:gd name="connsiteY49" fmla="*/ 496612 h 1636181"/>
                  <a:gd name="connsiteX50" fmla="*/ 1166938 w 1261801"/>
                  <a:gd name="connsiteY50" fmla="*/ 463275 h 1636181"/>
                  <a:gd name="connsiteX51" fmla="*/ 1095500 w 1261801"/>
                  <a:gd name="connsiteY51" fmla="*/ 425175 h 1636181"/>
                  <a:gd name="connsiteX52" fmla="*/ 1014538 w 1261801"/>
                  <a:gd name="connsiteY52" fmla="*/ 448987 h 1636181"/>
                  <a:gd name="connsiteX53" fmla="*/ 1019300 w 1261801"/>
                  <a:gd name="connsiteY53" fmla="*/ 406125 h 1636181"/>
                  <a:gd name="connsiteX54" fmla="*/ 1057400 w 1261801"/>
                  <a:gd name="connsiteY54" fmla="*/ 406125 h 1636181"/>
                  <a:gd name="connsiteX55" fmla="*/ 1152650 w 1261801"/>
                  <a:gd name="connsiteY55" fmla="*/ 420412 h 1636181"/>
                  <a:gd name="connsiteX56" fmla="*/ 1195513 w 1261801"/>
                  <a:gd name="connsiteY56" fmla="*/ 372787 h 1636181"/>
                  <a:gd name="connsiteX57" fmla="*/ 1171700 w 1261801"/>
                  <a:gd name="connsiteY57" fmla="*/ 348975 h 1636181"/>
                  <a:gd name="connsiteX58" fmla="*/ 1081213 w 1261801"/>
                  <a:gd name="connsiteY58" fmla="*/ 344212 h 1636181"/>
                  <a:gd name="connsiteX59" fmla="*/ 638300 w 1261801"/>
                  <a:gd name="connsiteY59" fmla="*/ 348975 h 1636181"/>
                  <a:gd name="connsiteX60" fmla="*/ 604963 w 1261801"/>
                  <a:gd name="connsiteY60" fmla="*/ 291825 h 1636181"/>
                  <a:gd name="connsiteX61" fmla="*/ 624013 w 1261801"/>
                  <a:gd name="connsiteY61" fmla="*/ 268012 h 1636181"/>
                  <a:gd name="connsiteX62" fmla="*/ 1185988 w 1261801"/>
                  <a:gd name="connsiteY62" fmla="*/ 277537 h 1636181"/>
                  <a:gd name="connsiteX63" fmla="*/ 1176463 w 1261801"/>
                  <a:gd name="connsiteY63" fmla="*/ 225150 h 1636181"/>
                  <a:gd name="connsiteX64" fmla="*/ 1176463 w 1261801"/>
                  <a:gd name="connsiteY64" fmla="*/ 153712 h 1636181"/>
                  <a:gd name="connsiteX65" fmla="*/ 1257425 w 1261801"/>
                  <a:gd name="connsiteY65" fmla="*/ 101325 h 1636181"/>
                  <a:gd name="connsiteX66" fmla="*/ 1024063 w 1261801"/>
                  <a:gd name="connsiteY66" fmla="*/ 1312 h 1636181"/>
                  <a:gd name="connsiteX67" fmla="*/ 919288 w 1261801"/>
                  <a:gd name="connsiteY67" fmla="*/ 44175 h 1636181"/>
                  <a:gd name="connsiteX68" fmla="*/ 728788 w 1261801"/>
                  <a:gd name="connsiteY68" fmla="*/ 44175 h 1636181"/>
                  <a:gd name="connsiteX69" fmla="*/ 533525 w 1261801"/>
                  <a:gd name="connsiteY69" fmla="*/ 53700 h 1636181"/>
                  <a:gd name="connsiteX70" fmla="*/ 125 w 1261801"/>
                  <a:gd name="connsiteY70" fmla="*/ 48937 h 1636181"/>
                  <a:gd name="connsiteX71" fmla="*/ 4888 w 1261801"/>
                  <a:gd name="connsiteY71" fmla="*/ 1615800 h 1636181"/>
                  <a:gd name="connsiteX0" fmla="*/ 4888 w 1261801"/>
                  <a:gd name="connsiteY0" fmla="*/ 1615800 h 1636181"/>
                  <a:gd name="connsiteX1" fmla="*/ 843087 w 1261801"/>
                  <a:gd name="connsiteY1" fmla="*/ 1634850 h 1636181"/>
                  <a:gd name="connsiteX2" fmla="*/ 885951 w 1261801"/>
                  <a:gd name="connsiteY2" fmla="*/ 1572937 h 1636181"/>
                  <a:gd name="connsiteX3" fmla="*/ 738312 w 1261801"/>
                  <a:gd name="connsiteY3" fmla="*/ 1577699 h 1636181"/>
                  <a:gd name="connsiteX4" fmla="*/ 533525 w 1261801"/>
                  <a:gd name="connsiteY4" fmla="*/ 1568175 h 1636181"/>
                  <a:gd name="connsiteX5" fmla="*/ 524000 w 1261801"/>
                  <a:gd name="connsiteY5" fmla="*/ 1491975 h 1636181"/>
                  <a:gd name="connsiteX6" fmla="*/ 500188 w 1261801"/>
                  <a:gd name="connsiteY6" fmla="*/ 1458637 h 1636181"/>
                  <a:gd name="connsiteX7" fmla="*/ 509713 w 1261801"/>
                  <a:gd name="connsiteY7" fmla="*/ 1439587 h 1636181"/>
                  <a:gd name="connsiteX8" fmla="*/ 1190750 w 1261801"/>
                  <a:gd name="connsiteY8" fmla="*/ 1439587 h 1636181"/>
                  <a:gd name="connsiteX9" fmla="*/ 1195513 w 1261801"/>
                  <a:gd name="connsiteY9" fmla="*/ 1411012 h 1636181"/>
                  <a:gd name="connsiteX10" fmla="*/ 1152650 w 1261801"/>
                  <a:gd name="connsiteY10" fmla="*/ 1349099 h 1636181"/>
                  <a:gd name="connsiteX11" fmla="*/ 928813 w 1261801"/>
                  <a:gd name="connsiteY11" fmla="*/ 1358625 h 1636181"/>
                  <a:gd name="connsiteX12" fmla="*/ 590675 w 1261801"/>
                  <a:gd name="connsiteY12" fmla="*/ 1368150 h 1636181"/>
                  <a:gd name="connsiteX13" fmla="*/ 543050 w 1261801"/>
                  <a:gd name="connsiteY13" fmla="*/ 1306237 h 1636181"/>
                  <a:gd name="connsiteX14" fmla="*/ 547813 w 1261801"/>
                  <a:gd name="connsiteY14" fmla="*/ 1263375 h 1636181"/>
                  <a:gd name="connsiteX15" fmla="*/ 624013 w 1261801"/>
                  <a:gd name="connsiteY15" fmla="*/ 1253850 h 1636181"/>
                  <a:gd name="connsiteX16" fmla="*/ 1038350 w 1261801"/>
                  <a:gd name="connsiteY16" fmla="*/ 1263375 h 1636181"/>
                  <a:gd name="connsiteX17" fmla="*/ 1147888 w 1261801"/>
                  <a:gd name="connsiteY17" fmla="*/ 1225275 h 1636181"/>
                  <a:gd name="connsiteX18" fmla="*/ 1152650 w 1261801"/>
                  <a:gd name="connsiteY18" fmla="*/ 1163362 h 1636181"/>
                  <a:gd name="connsiteX19" fmla="*/ 1157413 w 1261801"/>
                  <a:gd name="connsiteY19" fmla="*/ 1134787 h 1636181"/>
                  <a:gd name="connsiteX20" fmla="*/ 1195513 w 1261801"/>
                  <a:gd name="connsiteY20" fmla="*/ 1120500 h 1636181"/>
                  <a:gd name="connsiteX21" fmla="*/ 1147888 w 1261801"/>
                  <a:gd name="connsiteY21" fmla="*/ 1039537 h 1636181"/>
                  <a:gd name="connsiteX22" fmla="*/ 966913 w 1261801"/>
                  <a:gd name="connsiteY22" fmla="*/ 1034775 h 1636181"/>
                  <a:gd name="connsiteX23" fmla="*/ 943100 w 1261801"/>
                  <a:gd name="connsiteY23" fmla="*/ 991912 h 1636181"/>
                  <a:gd name="connsiteX24" fmla="*/ 1047875 w 1261801"/>
                  <a:gd name="connsiteY24" fmla="*/ 996675 h 1636181"/>
                  <a:gd name="connsiteX25" fmla="*/ 1147887 w 1261801"/>
                  <a:gd name="connsiteY25" fmla="*/ 977625 h 1636181"/>
                  <a:gd name="connsiteX26" fmla="*/ 1176463 w 1261801"/>
                  <a:gd name="connsiteY26" fmla="*/ 934762 h 1636181"/>
                  <a:gd name="connsiteX27" fmla="*/ 1133600 w 1261801"/>
                  <a:gd name="connsiteY27" fmla="*/ 839512 h 1636181"/>
                  <a:gd name="connsiteX28" fmla="*/ 871663 w 1261801"/>
                  <a:gd name="connsiteY28" fmla="*/ 853800 h 1636181"/>
                  <a:gd name="connsiteX29" fmla="*/ 833563 w 1261801"/>
                  <a:gd name="connsiteY29" fmla="*/ 877612 h 1636181"/>
                  <a:gd name="connsiteX30" fmla="*/ 519238 w 1261801"/>
                  <a:gd name="connsiteY30" fmla="*/ 849037 h 1636181"/>
                  <a:gd name="connsiteX31" fmla="*/ 528763 w 1261801"/>
                  <a:gd name="connsiteY31" fmla="*/ 801412 h 1636181"/>
                  <a:gd name="connsiteX32" fmla="*/ 543050 w 1261801"/>
                  <a:gd name="connsiteY32" fmla="*/ 772837 h 1636181"/>
                  <a:gd name="connsiteX33" fmla="*/ 809750 w 1261801"/>
                  <a:gd name="connsiteY33" fmla="*/ 763312 h 1636181"/>
                  <a:gd name="connsiteX34" fmla="*/ 976438 w 1261801"/>
                  <a:gd name="connsiteY34" fmla="*/ 758550 h 1636181"/>
                  <a:gd name="connsiteX35" fmla="*/ 1109787 w 1261801"/>
                  <a:gd name="connsiteY35" fmla="*/ 729975 h 1636181"/>
                  <a:gd name="connsiteX36" fmla="*/ 1176463 w 1261801"/>
                  <a:gd name="connsiteY36" fmla="*/ 682350 h 1636181"/>
                  <a:gd name="connsiteX37" fmla="*/ 1138363 w 1261801"/>
                  <a:gd name="connsiteY37" fmla="*/ 639487 h 1636181"/>
                  <a:gd name="connsiteX38" fmla="*/ 1024063 w 1261801"/>
                  <a:gd name="connsiteY38" fmla="*/ 625200 h 1636181"/>
                  <a:gd name="connsiteX39" fmla="*/ 905000 w 1261801"/>
                  <a:gd name="connsiteY39" fmla="*/ 629962 h 1636181"/>
                  <a:gd name="connsiteX40" fmla="*/ 890713 w 1261801"/>
                  <a:gd name="connsiteY40" fmla="*/ 587100 h 1636181"/>
                  <a:gd name="connsiteX41" fmla="*/ 876425 w 1261801"/>
                  <a:gd name="connsiteY41" fmla="*/ 553762 h 1636181"/>
                  <a:gd name="connsiteX42" fmla="*/ 690688 w 1261801"/>
                  <a:gd name="connsiteY42" fmla="*/ 568050 h 1636181"/>
                  <a:gd name="connsiteX43" fmla="*/ 557338 w 1261801"/>
                  <a:gd name="connsiteY43" fmla="*/ 558525 h 1636181"/>
                  <a:gd name="connsiteX44" fmla="*/ 495425 w 1261801"/>
                  <a:gd name="connsiteY44" fmla="*/ 525187 h 1636181"/>
                  <a:gd name="connsiteX45" fmla="*/ 557338 w 1261801"/>
                  <a:gd name="connsiteY45" fmla="*/ 539475 h 1636181"/>
                  <a:gd name="connsiteX46" fmla="*/ 662113 w 1261801"/>
                  <a:gd name="connsiteY46" fmla="*/ 539475 h 1636181"/>
                  <a:gd name="connsiteX47" fmla="*/ 895475 w 1261801"/>
                  <a:gd name="connsiteY47" fmla="*/ 539475 h 1636181"/>
                  <a:gd name="connsiteX48" fmla="*/ 1185988 w 1261801"/>
                  <a:gd name="connsiteY48" fmla="*/ 544237 h 1636181"/>
                  <a:gd name="connsiteX49" fmla="*/ 1185988 w 1261801"/>
                  <a:gd name="connsiteY49" fmla="*/ 496612 h 1636181"/>
                  <a:gd name="connsiteX50" fmla="*/ 1166938 w 1261801"/>
                  <a:gd name="connsiteY50" fmla="*/ 463275 h 1636181"/>
                  <a:gd name="connsiteX51" fmla="*/ 1095500 w 1261801"/>
                  <a:gd name="connsiteY51" fmla="*/ 425175 h 1636181"/>
                  <a:gd name="connsiteX52" fmla="*/ 1014538 w 1261801"/>
                  <a:gd name="connsiteY52" fmla="*/ 448987 h 1636181"/>
                  <a:gd name="connsiteX53" fmla="*/ 1019300 w 1261801"/>
                  <a:gd name="connsiteY53" fmla="*/ 406125 h 1636181"/>
                  <a:gd name="connsiteX54" fmla="*/ 1057400 w 1261801"/>
                  <a:gd name="connsiteY54" fmla="*/ 406125 h 1636181"/>
                  <a:gd name="connsiteX55" fmla="*/ 1152650 w 1261801"/>
                  <a:gd name="connsiteY55" fmla="*/ 420412 h 1636181"/>
                  <a:gd name="connsiteX56" fmla="*/ 1195513 w 1261801"/>
                  <a:gd name="connsiteY56" fmla="*/ 372787 h 1636181"/>
                  <a:gd name="connsiteX57" fmla="*/ 1171700 w 1261801"/>
                  <a:gd name="connsiteY57" fmla="*/ 348975 h 1636181"/>
                  <a:gd name="connsiteX58" fmla="*/ 1081213 w 1261801"/>
                  <a:gd name="connsiteY58" fmla="*/ 344212 h 1636181"/>
                  <a:gd name="connsiteX59" fmla="*/ 638300 w 1261801"/>
                  <a:gd name="connsiteY59" fmla="*/ 348975 h 1636181"/>
                  <a:gd name="connsiteX60" fmla="*/ 604963 w 1261801"/>
                  <a:gd name="connsiteY60" fmla="*/ 291825 h 1636181"/>
                  <a:gd name="connsiteX61" fmla="*/ 624013 w 1261801"/>
                  <a:gd name="connsiteY61" fmla="*/ 268012 h 1636181"/>
                  <a:gd name="connsiteX62" fmla="*/ 1185988 w 1261801"/>
                  <a:gd name="connsiteY62" fmla="*/ 277537 h 1636181"/>
                  <a:gd name="connsiteX63" fmla="*/ 1176463 w 1261801"/>
                  <a:gd name="connsiteY63" fmla="*/ 225150 h 1636181"/>
                  <a:gd name="connsiteX64" fmla="*/ 1176463 w 1261801"/>
                  <a:gd name="connsiteY64" fmla="*/ 153712 h 1636181"/>
                  <a:gd name="connsiteX65" fmla="*/ 1257425 w 1261801"/>
                  <a:gd name="connsiteY65" fmla="*/ 101325 h 1636181"/>
                  <a:gd name="connsiteX66" fmla="*/ 1024063 w 1261801"/>
                  <a:gd name="connsiteY66" fmla="*/ 1312 h 1636181"/>
                  <a:gd name="connsiteX67" fmla="*/ 919288 w 1261801"/>
                  <a:gd name="connsiteY67" fmla="*/ 44175 h 1636181"/>
                  <a:gd name="connsiteX68" fmla="*/ 728788 w 1261801"/>
                  <a:gd name="connsiteY68" fmla="*/ 44175 h 1636181"/>
                  <a:gd name="connsiteX69" fmla="*/ 533525 w 1261801"/>
                  <a:gd name="connsiteY69" fmla="*/ 53700 h 1636181"/>
                  <a:gd name="connsiteX70" fmla="*/ 125 w 1261801"/>
                  <a:gd name="connsiteY70" fmla="*/ 48937 h 1636181"/>
                  <a:gd name="connsiteX71" fmla="*/ 4888 w 1261801"/>
                  <a:gd name="connsiteY71" fmla="*/ 1615800 h 1636181"/>
                  <a:gd name="connsiteX0" fmla="*/ 4888 w 1261801"/>
                  <a:gd name="connsiteY0" fmla="*/ 1615800 h 1636181"/>
                  <a:gd name="connsiteX1" fmla="*/ 843087 w 1261801"/>
                  <a:gd name="connsiteY1" fmla="*/ 1634850 h 1636181"/>
                  <a:gd name="connsiteX2" fmla="*/ 885951 w 1261801"/>
                  <a:gd name="connsiteY2" fmla="*/ 1572937 h 1636181"/>
                  <a:gd name="connsiteX3" fmla="*/ 738312 w 1261801"/>
                  <a:gd name="connsiteY3" fmla="*/ 1577699 h 1636181"/>
                  <a:gd name="connsiteX4" fmla="*/ 533525 w 1261801"/>
                  <a:gd name="connsiteY4" fmla="*/ 1568175 h 1636181"/>
                  <a:gd name="connsiteX5" fmla="*/ 524000 w 1261801"/>
                  <a:gd name="connsiteY5" fmla="*/ 1491975 h 1636181"/>
                  <a:gd name="connsiteX6" fmla="*/ 500188 w 1261801"/>
                  <a:gd name="connsiteY6" fmla="*/ 1458637 h 1636181"/>
                  <a:gd name="connsiteX7" fmla="*/ 509713 w 1261801"/>
                  <a:gd name="connsiteY7" fmla="*/ 1439587 h 1636181"/>
                  <a:gd name="connsiteX8" fmla="*/ 1190750 w 1261801"/>
                  <a:gd name="connsiteY8" fmla="*/ 1439587 h 1636181"/>
                  <a:gd name="connsiteX9" fmla="*/ 1195513 w 1261801"/>
                  <a:gd name="connsiteY9" fmla="*/ 1411012 h 1636181"/>
                  <a:gd name="connsiteX10" fmla="*/ 1152650 w 1261801"/>
                  <a:gd name="connsiteY10" fmla="*/ 1349099 h 1636181"/>
                  <a:gd name="connsiteX11" fmla="*/ 928813 w 1261801"/>
                  <a:gd name="connsiteY11" fmla="*/ 1358625 h 1636181"/>
                  <a:gd name="connsiteX12" fmla="*/ 590675 w 1261801"/>
                  <a:gd name="connsiteY12" fmla="*/ 1368150 h 1636181"/>
                  <a:gd name="connsiteX13" fmla="*/ 543050 w 1261801"/>
                  <a:gd name="connsiteY13" fmla="*/ 1306237 h 1636181"/>
                  <a:gd name="connsiteX14" fmla="*/ 547813 w 1261801"/>
                  <a:gd name="connsiteY14" fmla="*/ 1263375 h 1636181"/>
                  <a:gd name="connsiteX15" fmla="*/ 624013 w 1261801"/>
                  <a:gd name="connsiteY15" fmla="*/ 1253850 h 1636181"/>
                  <a:gd name="connsiteX16" fmla="*/ 1038350 w 1261801"/>
                  <a:gd name="connsiteY16" fmla="*/ 1263375 h 1636181"/>
                  <a:gd name="connsiteX17" fmla="*/ 1147888 w 1261801"/>
                  <a:gd name="connsiteY17" fmla="*/ 1225275 h 1636181"/>
                  <a:gd name="connsiteX18" fmla="*/ 1152650 w 1261801"/>
                  <a:gd name="connsiteY18" fmla="*/ 1163362 h 1636181"/>
                  <a:gd name="connsiteX19" fmla="*/ 1157413 w 1261801"/>
                  <a:gd name="connsiteY19" fmla="*/ 1134787 h 1636181"/>
                  <a:gd name="connsiteX20" fmla="*/ 1195513 w 1261801"/>
                  <a:gd name="connsiteY20" fmla="*/ 1120500 h 1636181"/>
                  <a:gd name="connsiteX21" fmla="*/ 1147888 w 1261801"/>
                  <a:gd name="connsiteY21" fmla="*/ 1039537 h 1636181"/>
                  <a:gd name="connsiteX22" fmla="*/ 966913 w 1261801"/>
                  <a:gd name="connsiteY22" fmla="*/ 1034775 h 1636181"/>
                  <a:gd name="connsiteX23" fmla="*/ 943100 w 1261801"/>
                  <a:gd name="connsiteY23" fmla="*/ 991912 h 1636181"/>
                  <a:gd name="connsiteX24" fmla="*/ 1047875 w 1261801"/>
                  <a:gd name="connsiteY24" fmla="*/ 996675 h 1636181"/>
                  <a:gd name="connsiteX25" fmla="*/ 1147887 w 1261801"/>
                  <a:gd name="connsiteY25" fmla="*/ 977625 h 1636181"/>
                  <a:gd name="connsiteX26" fmla="*/ 1176463 w 1261801"/>
                  <a:gd name="connsiteY26" fmla="*/ 934762 h 1636181"/>
                  <a:gd name="connsiteX27" fmla="*/ 1133600 w 1261801"/>
                  <a:gd name="connsiteY27" fmla="*/ 839512 h 1636181"/>
                  <a:gd name="connsiteX28" fmla="*/ 871663 w 1261801"/>
                  <a:gd name="connsiteY28" fmla="*/ 853800 h 1636181"/>
                  <a:gd name="connsiteX29" fmla="*/ 833563 w 1261801"/>
                  <a:gd name="connsiteY29" fmla="*/ 877612 h 1636181"/>
                  <a:gd name="connsiteX30" fmla="*/ 519238 w 1261801"/>
                  <a:gd name="connsiteY30" fmla="*/ 849037 h 1636181"/>
                  <a:gd name="connsiteX31" fmla="*/ 528763 w 1261801"/>
                  <a:gd name="connsiteY31" fmla="*/ 801412 h 1636181"/>
                  <a:gd name="connsiteX32" fmla="*/ 543050 w 1261801"/>
                  <a:gd name="connsiteY32" fmla="*/ 772837 h 1636181"/>
                  <a:gd name="connsiteX33" fmla="*/ 809750 w 1261801"/>
                  <a:gd name="connsiteY33" fmla="*/ 763312 h 1636181"/>
                  <a:gd name="connsiteX34" fmla="*/ 966913 w 1261801"/>
                  <a:gd name="connsiteY34" fmla="*/ 725212 h 1636181"/>
                  <a:gd name="connsiteX35" fmla="*/ 1109787 w 1261801"/>
                  <a:gd name="connsiteY35" fmla="*/ 729975 h 1636181"/>
                  <a:gd name="connsiteX36" fmla="*/ 1176463 w 1261801"/>
                  <a:gd name="connsiteY36" fmla="*/ 682350 h 1636181"/>
                  <a:gd name="connsiteX37" fmla="*/ 1138363 w 1261801"/>
                  <a:gd name="connsiteY37" fmla="*/ 639487 h 1636181"/>
                  <a:gd name="connsiteX38" fmla="*/ 1024063 w 1261801"/>
                  <a:gd name="connsiteY38" fmla="*/ 625200 h 1636181"/>
                  <a:gd name="connsiteX39" fmla="*/ 905000 w 1261801"/>
                  <a:gd name="connsiteY39" fmla="*/ 629962 h 1636181"/>
                  <a:gd name="connsiteX40" fmla="*/ 890713 w 1261801"/>
                  <a:gd name="connsiteY40" fmla="*/ 587100 h 1636181"/>
                  <a:gd name="connsiteX41" fmla="*/ 876425 w 1261801"/>
                  <a:gd name="connsiteY41" fmla="*/ 553762 h 1636181"/>
                  <a:gd name="connsiteX42" fmla="*/ 690688 w 1261801"/>
                  <a:gd name="connsiteY42" fmla="*/ 568050 h 1636181"/>
                  <a:gd name="connsiteX43" fmla="*/ 557338 w 1261801"/>
                  <a:gd name="connsiteY43" fmla="*/ 558525 h 1636181"/>
                  <a:gd name="connsiteX44" fmla="*/ 495425 w 1261801"/>
                  <a:gd name="connsiteY44" fmla="*/ 525187 h 1636181"/>
                  <a:gd name="connsiteX45" fmla="*/ 557338 w 1261801"/>
                  <a:gd name="connsiteY45" fmla="*/ 539475 h 1636181"/>
                  <a:gd name="connsiteX46" fmla="*/ 662113 w 1261801"/>
                  <a:gd name="connsiteY46" fmla="*/ 539475 h 1636181"/>
                  <a:gd name="connsiteX47" fmla="*/ 895475 w 1261801"/>
                  <a:gd name="connsiteY47" fmla="*/ 539475 h 1636181"/>
                  <a:gd name="connsiteX48" fmla="*/ 1185988 w 1261801"/>
                  <a:gd name="connsiteY48" fmla="*/ 544237 h 1636181"/>
                  <a:gd name="connsiteX49" fmla="*/ 1185988 w 1261801"/>
                  <a:gd name="connsiteY49" fmla="*/ 496612 h 1636181"/>
                  <a:gd name="connsiteX50" fmla="*/ 1166938 w 1261801"/>
                  <a:gd name="connsiteY50" fmla="*/ 463275 h 1636181"/>
                  <a:gd name="connsiteX51" fmla="*/ 1095500 w 1261801"/>
                  <a:gd name="connsiteY51" fmla="*/ 425175 h 1636181"/>
                  <a:gd name="connsiteX52" fmla="*/ 1014538 w 1261801"/>
                  <a:gd name="connsiteY52" fmla="*/ 448987 h 1636181"/>
                  <a:gd name="connsiteX53" fmla="*/ 1019300 w 1261801"/>
                  <a:gd name="connsiteY53" fmla="*/ 406125 h 1636181"/>
                  <a:gd name="connsiteX54" fmla="*/ 1057400 w 1261801"/>
                  <a:gd name="connsiteY54" fmla="*/ 406125 h 1636181"/>
                  <a:gd name="connsiteX55" fmla="*/ 1152650 w 1261801"/>
                  <a:gd name="connsiteY55" fmla="*/ 420412 h 1636181"/>
                  <a:gd name="connsiteX56" fmla="*/ 1195513 w 1261801"/>
                  <a:gd name="connsiteY56" fmla="*/ 372787 h 1636181"/>
                  <a:gd name="connsiteX57" fmla="*/ 1171700 w 1261801"/>
                  <a:gd name="connsiteY57" fmla="*/ 348975 h 1636181"/>
                  <a:gd name="connsiteX58" fmla="*/ 1081213 w 1261801"/>
                  <a:gd name="connsiteY58" fmla="*/ 344212 h 1636181"/>
                  <a:gd name="connsiteX59" fmla="*/ 638300 w 1261801"/>
                  <a:gd name="connsiteY59" fmla="*/ 348975 h 1636181"/>
                  <a:gd name="connsiteX60" fmla="*/ 604963 w 1261801"/>
                  <a:gd name="connsiteY60" fmla="*/ 291825 h 1636181"/>
                  <a:gd name="connsiteX61" fmla="*/ 624013 w 1261801"/>
                  <a:gd name="connsiteY61" fmla="*/ 268012 h 1636181"/>
                  <a:gd name="connsiteX62" fmla="*/ 1185988 w 1261801"/>
                  <a:gd name="connsiteY62" fmla="*/ 277537 h 1636181"/>
                  <a:gd name="connsiteX63" fmla="*/ 1176463 w 1261801"/>
                  <a:gd name="connsiteY63" fmla="*/ 225150 h 1636181"/>
                  <a:gd name="connsiteX64" fmla="*/ 1176463 w 1261801"/>
                  <a:gd name="connsiteY64" fmla="*/ 153712 h 1636181"/>
                  <a:gd name="connsiteX65" fmla="*/ 1257425 w 1261801"/>
                  <a:gd name="connsiteY65" fmla="*/ 101325 h 1636181"/>
                  <a:gd name="connsiteX66" fmla="*/ 1024063 w 1261801"/>
                  <a:gd name="connsiteY66" fmla="*/ 1312 h 1636181"/>
                  <a:gd name="connsiteX67" fmla="*/ 919288 w 1261801"/>
                  <a:gd name="connsiteY67" fmla="*/ 44175 h 1636181"/>
                  <a:gd name="connsiteX68" fmla="*/ 728788 w 1261801"/>
                  <a:gd name="connsiteY68" fmla="*/ 44175 h 1636181"/>
                  <a:gd name="connsiteX69" fmla="*/ 533525 w 1261801"/>
                  <a:gd name="connsiteY69" fmla="*/ 53700 h 1636181"/>
                  <a:gd name="connsiteX70" fmla="*/ 125 w 1261801"/>
                  <a:gd name="connsiteY70" fmla="*/ 48937 h 1636181"/>
                  <a:gd name="connsiteX71" fmla="*/ 4888 w 1261801"/>
                  <a:gd name="connsiteY71" fmla="*/ 1615800 h 1636181"/>
                  <a:gd name="connsiteX0" fmla="*/ 4888 w 1261801"/>
                  <a:gd name="connsiteY0" fmla="*/ 1615800 h 1636181"/>
                  <a:gd name="connsiteX1" fmla="*/ 843087 w 1261801"/>
                  <a:gd name="connsiteY1" fmla="*/ 1634850 h 1636181"/>
                  <a:gd name="connsiteX2" fmla="*/ 885951 w 1261801"/>
                  <a:gd name="connsiteY2" fmla="*/ 1572937 h 1636181"/>
                  <a:gd name="connsiteX3" fmla="*/ 738312 w 1261801"/>
                  <a:gd name="connsiteY3" fmla="*/ 1577699 h 1636181"/>
                  <a:gd name="connsiteX4" fmla="*/ 533525 w 1261801"/>
                  <a:gd name="connsiteY4" fmla="*/ 1568175 h 1636181"/>
                  <a:gd name="connsiteX5" fmla="*/ 524000 w 1261801"/>
                  <a:gd name="connsiteY5" fmla="*/ 1491975 h 1636181"/>
                  <a:gd name="connsiteX6" fmla="*/ 500188 w 1261801"/>
                  <a:gd name="connsiteY6" fmla="*/ 1458637 h 1636181"/>
                  <a:gd name="connsiteX7" fmla="*/ 509713 w 1261801"/>
                  <a:gd name="connsiteY7" fmla="*/ 1439587 h 1636181"/>
                  <a:gd name="connsiteX8" fmla="*/ 1190750 w 1261801"/>
                  <a:gd name="connsiteY8" fmla="*/ 1439587 h 1636181"/>
                  <a:gd name="connsiteX9" fmla="*/ 1195513 w 1261801"/>
                  <a:gd name="connsiteY9" fmla="*/ 1411012 h 1636181"/>
                  <a:gd name="connsiteX10" fmla="*/ 1152650 w 1261801"/>
                  <a:gd name="connsiteY10" fmla="*/ 1349099 h 1636181"/>
                  <a:gd name="connsiteX11" fmla="*/ 928813 w 1261801"/>
                  <a:gd name="connsiteY11" fmla="*/ 1358625 h 1636181"/>
                  <a:gd name="connsiteX12" fmla="*/ 590675 w 1261801"/>
                  <a:gd name="connsiteY12" fmla="*/ 1368150 h 1636181"/>
                  <a:gd name="connsiteX13" fmla="*/ 543050 w 1261801"/>
                  <a:gd name="connsiteY13" fmla="*/ 1306237 h 1636181"/>
                  <a:gd name="connsiteX14" fmla="*/ 547813 w 1261801"/>
                  <a:gd name="connsiteY14" fmla="*/ 1263375 h 1636181"/>
                  <a:gd name="connsiteX15" fmla="*/ 624013 w 1261801"/>
                  <a:gd name="connsiteY15" fmla="*/ 1253850 h 1636181"/>
                  <a:gd name="connsiteX16" fmla="*/ 1038350 w 1261801"/>
                  <a:gd name="connsiteY16" fmla="*/ 1263375 h 1636181"/>
                  <a:gd name="connsiteX17" fmla="*/ 1147888 w 1261801"/>
                  <a:gd name="connsiteY17" fmla="*/ 1225275 h 1636181"/>
                  <a:gd name="connsiteX18" fmla="*/ 1152650 w 1261801"/>
                  <a:gd name="connsiteY18" fmla="*/ 1163362 h 1636181"/>
                  <a:gd name="connsiteX19" fmla="*/ 1157413 w 1261801"/>
                  <a:gd name="connsiteY19" fmla="*/ 1134787 h 1636181"/>
                  <a:gd name="connsiteX20" fmla="*/ 1195513 w 1261801"/>
                  <a:gd name="connsiteY20" fmla="*/ 1120500 h 1636181"/>
                  <a:gd name="connsiteX21" fmla="*/ 1147888 w 1261801"/>
                  <a:gd name="connsiteY21" fmla="*/ 1039537 h 1636181"/>
                  <a:gd name="connsiteX22" fmla="*/ 966913 w 1261801"/>
                  <a:gd name="connsiteY22" fmla="*/ 1034775 h 1636181"/>
                  <a:gd name="connsiteX23" fmla="*/ 943100 w 1261801"/>
                  <a:gd name="connsiteY23" fmla="*/ 991912 h 1636181"/>
                  <a:gd name="connsiteX24" fmla="*/ 1047875 w 1261801"/>
                  <a:gd name="connsiteY24" fmla="*/ 996675 h 1636181"/>
                  <a:gd name="connsiteX25" fmla="*/ 1147887 w 1261801"/>
                  <a:gd name="connsiteY25" fmla="*/ 977625 h 1636181"/>
                  <a:gd name="connsiteX26" fmla="*/ 1176463 w 1261801"/>
                  <a:gd name="connsiteY26" fmla="*/ 934762 h 1636181"/>
                  <a:gd name="connsiteX27" fmla="*/ 1133600 w 1261801"/>
                  <a:gd name="connsiteY27" fmla="*/ 839512 h 1636181"/>
                  <a:gd name="connsiteX28" fmla="*/ 871663 w 1261801"/>
                  <a:gd name="connsiteY28" fmla="*/ 853800 h 1636181"/>
                  <a:gd name="connsiteX29" fmla="*/ 833563 w 1261801"/>
                  <a:gd name="connsiteY29" fmla="*/ 877612 h 1636181"/>
                  <a:gd name="connsiteX30" fmla="*/ 519238 w 1261801"/>
                  <a:gd name="connsiteY30" fmla="*/ 849037 h 1636181"/>
                  <a:gd name="connsiteX31" fmla="*/ 528763 w 1261801"/>
                  <a:gd name="connsiteY31" fmla="*/ 801412 h 1636181"/>
                  <a:gd name="connsiteX32" fmla="*/ 566862 w 1261801"/>
                  <a:gd name="connsiteY32" fmla="*/ 753787 h 1636181"/>
                  <a:gd name="connsiteX33" fmla="*/ 809750 w 1261801"/>
                  <a:gd name="connsiteY33" fmla="*/ 763312 h 1636181"/>
                  <a:gd name="connsiteX34" fmla="*/ 966913 w 1261801"/>
                  <a:gd name="connsiteY34" fmla="*/ 725212 h 1636181"/>
                  <a:gd name="connsiteX35" fmla="*/ 1109787 w 1261801"/>
                  <a:gd name="connsiteY35" fmla="*/ 729975 h 1636181"/>
                  <a:gd name="connsiteX36" fmla="*/ 1176463 w 1261801"/>
                  <a:gd name="connsiteY36" fmla="*/ 682350 h 1636181"/>
                  <a:gd name="connsiteX37" fmla="*/ 1138363 w 1261801"/>
                  <a:gd name="connsiteY37" fmla="*/ 639487 h 1636181"/>
                  <a:gd name="connsiteX38" fmla="*/ 1024063 w 1261801"/>
                  <a:gd name="connsiteY38" fmla="*/ 625200 h 1636181"/>
                  <a:gd name="connsiteX39" fmla="*/ 905000 w 1261801"/>
                  <a:gd name="connsiteY39" fmla="*/ 629962 h 1636181"/>
                  <a:gd name="connsiteX40" fmla="*/ 890713 w 1261801"/>
                  <a:gd name="connsiteY40" fmla="*/ 587100 h 1636181"/>
                  <a:gd name="connsiteX41" fmla="*/ 876425 w 1261801"/>
                  <a:gd name="connsiteY41" fmla="*/ 553762 h 1636181"/>
                  <a:gd name="connsiteX42" fmla="*/ 690688 w 1261801"/>
                  <a:gd name="connsiteY42" fmla="*/ 568050 h 1636181"/>
                  <a:gd name="connsiteX43" fmla="*/ 557338 w 1261801"/>
                  <a:gd name="connsiteY43" fmla="*/ 558525 h 1636181"/>
                  <a:gd name="connsiteX44" fmla="*/ 495425 w 1261801"/>
                  <a:gd name="connsiteY44" fmla="*/ 525187 h 1636181"/>
                  <a:gd name="connsiteX45" fmla="*/ 557338 w 1261801"/>
                  <a:gd name="connsiteY45" fmla="*/ 539475 h 1636181"/>
                  <a:gd name="connsiteX46" fmla="*/ 662113 w 1261801"/>
                  <a:gd name="connsiteY46" fmla="*/ 539475 h 1636181"/>
                  <a:gd name="connsiteX47" fmla="*/ 895475 w 1261801"/>
                  <a:gd name="connsiteY47" fmla="*/ 539475 h 1636181"/>
                  <a:gd name="connsiteX48" fmla="*/ 1185988 w 1261801"/>
                  <a:gd name="connsiteY48" fmla="*/ 544237 h 1636181"/>
                  <a:gd name="connsiteX49" fmla="*/ 1185988 w 1261801"/>
                  <a:gd name="connsiteY49" fmla="*/ 496612 h 1636181"/>
                  <a:gd name="connsiteX50" fmla="*/ 1166938 w 1261801"/>
                  <a:gd name="connsiteY50" fmla="*/ 463275 h 1636181"/>
                  <a:gd name="connsiteX51" fmla="*/ 1095500 w 1261801"/>
                  <a:gd name="connsiteY51" fmla="*/ 425175 h 1636181"/>
                  <a:gd name="connsiteX52" fmla="*/ 1014538 w 1261801"/>
                  <a:gd name="connsiteY52" fmla="*/ 448987 h 1636181"/>
                  <a:gd name="connsiteX53" fmla="*/ 1019300 w 1261801"/>
                  <a:gd name="connsiteY53" fmla="*/ 406125 h 1636181"/>
                  <a:gd name="connsiteX54" fmla="*/ 1057400 w 1261801"/>
                  <a:gd name="connsiteY54" fmla="*/ 406125 h 1636181"/>
                  <a:gd name="connsiteX55" fmla="*/ 1152650 w 1261801"/>
                  <a:gd name="connsiteY55" fmla="*/ 420412 h 1636181"/>
                  <a:gd name="connsiteX56" fmla="*/ 1195513 w 1261801"/>
                  <a:gd name="connsiteY56" fmla="*/ 372787 h 1636181"/>
                  <a:gd name="connsiteX57" fmla="*/ 1171700 w 1261801"/>
                  <a:gd name="connsiteY57" fmla="*/ 348975 h 1636181"/>
                  <a:gd name="connsiteX58" fmla="*/ 1081213 w 1261801"/>
                  <a:gd name="connsiteY58" fmla="*/ 344212 h 1636181"/>
                  <a:gd name="connsiteX59" fmla="*/ 638300 w 1261801"/>
                  <a:gd name="connsiteY59" fmla="*/ 348975 h 1636181"/>
                  <a:gd name="connsiteX60" fmla="*/ 604963 w 1261801"/>
                  <a:gd name="connsiteY60" fmla="*/ 291825 h 1636181"/>
                  <a:gd name="connsiteX61" fmla="*/ 624013 w 1261801"/>
                  <a:gd name="connsiteY61" fmla="*/ 268012 h 1636181"/>
                  <a:gd name="connsiteX62" fmla="*/ 1185988 w 1261801"/>
                  <a:gd name="connsiteY62" fmla="*/ 277537 h 1636181"/>
                  <a:gd name="connsiteX63" fmla="*/ 1176463 w 1261801"/>
                  <a:gd name="connsiteY63" fmla="*/ 225150 h 1636181"/>
                  <a:gd name="connsiteX64" fmla="*/ 1176463 w 1261801"/>
                  <a:gd name="connsiteY64" fmla="*/ 153712 h 1636181"/>
                  <a:gd name="connsiteX65" fmla="*/ 1257425 w 1261801"/>
                  <a:gd name="connsiteY65" fmla="*/ 101325 h 1636181"/>
                  <a:gd name="connsiteX66" fmla="*/ 1024063 w 1261801"/>
                  <a:gd name="connsiteY66" fmla="*/ 1312 h 1636181"/>
                  <a:gd name="connsiteX67" fmla="*/ 919288 w 1261801"/>
                  <a:gd name="connsiteY67" fmla="*/ 44175 h 1636181"/>
                  <a:gd name="connsiteX68" fmla="*/ 728788 w 1261801"/>
                  <a:gd name="connsiteY68" fmla="*/ 44175 h 1636181"/>
                  <a:gd name="connsiteX69" fmla="*/ 533525 w 1261801"/>
                  <a:gd name="connsiteY69" fmla="*/ 53700 h 1636181"/>
                  <a:gd name="connsiteX70" fmla="*/ 125 w 1261801"/>
                  <a:gd name="connsiteY70" fmla="*/ 48937 h 1636181"/>
                  <a:gd name="connsiteX71" fmla="*/ 4888 w 1261801"/>
                  <a:gd name="connsiteY71" fmla="*/ 1615800 h 1636181"/>
                  <a:gd name="connsiteX0" fmla="*/ 4888 w 1261801"/>
                  <a:gd name="connsiteY0" fmla="*/ 1615800 h 1636181"/>
                  <a:gd name="connsiteX1" fmla="*/ 843087 w 1261801"/>
                  <a:gd name="connsiteY1" fmla="*/ 1634850 h 1636181"/>
                  <a:gd name="connsiteX2" fmla="*/ 885951 w 1261801"/>
                  <a:gd name="connsiteY2" fmla="*/ 1572937 h 1636181"/>
                  <a:gd name="connsiteX3" fmla="*/ 738312 w 1261801"/>
                  <a:gd name="connsiteY3" fmla="*/ 1577699 h 1636181"/>
                  <a:gd name="connsiteX4" fmla="*/ 533525 w 1261801"/>
                  <a:gd name="connsiteY4" fmla="*/ 1568175 h 1636181"/>
                  <a:gd name="connsiteX5" fmla="*/ 524000 w 1261801"/>
                  <a:gd name="connsiteY5" fmla="*/ 1491975 h 1636181"/>
                  <a:gd name="connsiteX6" fmla="*/ 500188 w 1261801"/>
                  <a:gd name="connsiteY6" fmla="*/ 1458637 h 1636181"/>
                  <a:gd name="connsiteX7" fmla="*/ 509713 w 1261801"/>
                  <a:gd name="connsiteY7" fmla="*/ 1439587 h 1636181"/>
                  <a:gd name="connsiteX8" fmla="*/ 1190750 w 1261801"/>
                  <a:gd name="connsiteY8" fmla="*/ 1439587 h 1636181"/>
                  <a:gd name="connsiteX9" fmla="*/ 1195513 w 1261801"/>
                  <a:gd name="connsiteY9" fmla="*/ 1411012 h 1636181"/>
                  <a:gd name="connsiteX10" fmla="*/ 1152650 w 1261801"/>
                  <a:gd name="connsiteY10" fmla="*/ 1349099 h 1636181"/>
                  <a:gd name="connsiteX11" fmla="*/ 928813 w 1261801"/>
                  <a:gd name="connsiteY11" fmla="*/ 1358625 h 1636181"/>
                  <a:gd name="connsiteX12" fmla="*/ 590675 w 1261801"/>
                  <a:gd name="connsiteY12" fmla="*/ 1368150 h 1636181"/>
                  <a:gd name="connsiteX13" fmla="*/ 543050 w 1261801"/>
                  <a:gd name="connsiteY13" fmla="*/ 1306237 h 1636181"/>
                  <a:gd name="connsiteX14" fmla="*/ 547813 w 1261801"/>
                  <a:gd name="connsiteY14" fmla="*/ 1263375 h 1636181"/>
                  <a:gd name="connsiteX15" fmla="*/ 624013 w 1261801"/>
                  <a:gd name="connsiteY15" fmla="*/ 1253850 h 1636181"/>
                  <a:gd name="connsiteX16" fmla="*/ 1038350 w 1261801"/>
                  <a:gd name="connsiteY16" fmla="*/ 1263375 h 1636181"/>
                  <a:gd name="connsiteX17" fmla="*/ 1147888 w 1261801"/>
                  <a:gd name="connsiteY17" fmla="*/ 1225275 h 1636181"/>
                  <a:gd name="connsiteX18" fmla="*/ 1152650 w 1261801"/>
                  <a:gd name="connsiteY18" fmla="*/ 1163362 h 1636181"/>
                  <a:gd name="connsiteX19" fmla="*/ 1157413 w 1261801"/>
                  <a:gd name="connsiteY19" fmla="*/ 1134787 h 1636181"/>
                  <a:gd name="connsiteX20" fmla="*/ 1195513 w 1261801"/>
                  <a:gd name="connsiteY20" fmla="*/ 1120500 h 1636181"/>
                  <a:gd name="connsiteX21" fmla="*/ 1147888 w 1261801"/>
                  <a:gd name="connsiteY21" fmla="*/ 1039537 h 1636181"/>
                  <a:gd name="connsiteX22" fmla="*/ 966913 w 1261801"/>
                  <a:gd name="connsiteY22" fmla="*/ 1034775 h 1636181"/>
                  <a:gd name="connsiteX23" fmla="*/ 943100 w 1261801"/>
                  <a:gd name="connsiteY23" fmla="*/ 991912 h 1636181"/>
                  <a:gd name="connsiteX24" fmla="*/ 1047875 w 1261801"/>
                  <a:gd name="connsiteY24" fmla="*/ 996675 h 1636181"/>
                  <a:gd name="connsiteX25" fmla="*/ 1147887 w 1261801"/>
                  <a:gd name="connsiteY25" fmla="*/ 977625 h 1636181"/>
                  <a:gd name="connsiteX26" fmla="*/ 1176463 w 1261801"/>
                  <a:gd name="connsiteY26" fmla="*/ 934762 h 1636181"/>
                  <a:gd name="connsiteX27" fmla="*/ 1133600 w 1261801"/>
                  <a:gd name="connsiteY27" fmla="*/ 839512 h 1636181"/>
                  <a:gd name="connsiteX28" fmla="*/ 871663 w 1261801"/>
                  <a:gd name="connsiteY28" fmla="*/ 853800 h 1636181"/>
                  <a:gd name="connsiteX29" fmla="*/ 833563 w 1261801"/>
                  <a:gd name="connsiteY29" fmla="*/ 877612 h 1636181"/>
                  <a:gd name="connsiteX30" fmla="*/ 519238 w 1261801"/>
                  <a:gd name="connsiteY30" fmla="*/ 849037 h 1636181"/>
                  <a:gd name="connsiteX31" fmla="*/ 552575 w 1261801"/>
                  <a:gd name="connsiteY31" fmla="*/ 796649 h 1636181"/>
                  <a:gd name="connsiteX32" fmla="*/ 566862 w 1261801"/>
                  <a:gd name="connsiteY32" fmla="*/ 753787 h 1636181"/>
                  <a:gd name="connsiteX33" fmla="*/ 809750 w 1261801"/>
                  <a:gd name="connsiteY33" fmla="*/ 763312 h 1636181"/>
                  <a:gd name="connsiteX34" fmla="*/ 966913 w 1261801"/>
                  <a:gd name="connsiteY34" fmla="*/ 725212 h 1636181"/>
                  <a:gd name="connsiteX35" fmla="*/ 1109787 w 1261801"/>
                  <a:gd name="connsiteY35" fmla="*/ 729975 h 1636181"/>
                  <a:gd name="connsiteX36" fmla="*/ 1176463 w 1261801"/>
                  <a:gd name="connsiteY36" fmla="*/ 682350 h 1636181"/>
                  <a:gd name="connsiteX37" fmla="*/ 1138363 w 1261801"/>
                  <a:gd name="connsiteY37" fmla="*/ 639487 h 1636181"/>
                  <a:gd name="connsiteX38" fmla="*/ 1024063 w 1261801"/>
                  <a:gd name="connsiteY38" fmla="*/ 625200 h 1636181"/>
                  <a:gd name="connsiteX39" fmla="*/ 905000 w 1261801"/>
                  <a:gd name="connsiteY39" fmla="*/ 629962 h 1636181"/>
                  <a:gd name="connsiteX40" fmla="*/ 890713 w 1261801"/>
                  <a:gd name="connsiteY40" fmla="*/ 587100 h 1636181"/>
                  <a:gd name="connsiteX41" fmla="*/ 876425 w 1261801"/>
                  <a:gd name="connsiteY41" fmla="*/ 553762 h 1636181"/>
                  <a:gd name="connsiteX42" fmla="*/ 690688 w 1261801"/>
                  <a:gd name="connsiteY42" fmla="*/ 568050 h 1636181"/>
                  <a:gd name="connsiteX43" fmla="*/ 557338 w 1261801"/>
                  <a:gd name="connsiteY43" fmla="*/ 558525 h 1636181"/>
                  <a:gd name="connsiteX44" fmla="*/ 495425 w 1261801"/>
                  <a:gd name="connsiteY44" fmla="*/ 525187 h 1636181"/>
                  <a:gd name="connsiteX45" fmla="*/ 557338 w 1261801"/>
                  <a:gd name="connsiteY45" fmla="*/ 539475 h 1636181"/>
                  <a:gd name="connsiteX46" fmla="*/ 662113 w 1261801"/>
                  <a:gd name="connsiteY46" fmla="*/ 539475 h 1636181"/>
                  <a:gd name="connsiteX47" fmla="*/ 895475 w 1261801"/>
                  <a:gd name="connsiteY47" fmla="*/ 539475 h 1636181"/>
                  <a:gd name="connsiteX48" fmla="*/ 1185988 w 1261801"/>
                  <a:gd name="connsiteY48" fmla="*/ 544237 h 1636181"/>
                  <a:gd name="connsiteX49" fmla="*/ 1185988 w 1261801"/>
                  <a:gd name="connsiteY49" fmla="*/ 496612 h 1636181"/>
                  <a:gd name="connsiteX50" fmla="*/ 1166938 w 1261801"/>
                  <a:gd name="connsiteY50" fmla="*/ 463275 h 1636181"/>
                  <a:gd name="connsiteX51" fmla="*/ 1095500 w 1261801"/>
                  <a:gd name="connsiteY51" fmla="*/ 425175 h 1636181"/>
                  <a:gd name="connsiteX52" fmla="*/ 1014538 w 1261801"/>
                  <a:gd name="connsiteY52" fmla="*/ 448987 h 1636181"/>
                  <a:gd name="connsiteX53" fmla="*/ 1019300 w 1261801"/>
                  <a:gd name="connsiteY53" fmla="*/ 406125 h 1636181"/>
                  <a:gd name="connsiteX54" fmla="*/ 1057400 w 1261801"/>
                  <a:gd name="connsiteY54" fmla="*/ 406125 h 1636181"/>
                  <a:gd name="connsiteX55" fmla="*/ 1152650 w 1261801"/>
                  <a:gd name="connsiteY55" fmla="*/ 420412 h 1636181"/>
                  <a:gd name="connsiteX56" fmla="*/ 1195513 w 1261801"/>
                  <a:gd name="connsiteY56" fmla="*/ 372787 h 1636181"/>
                  <a:gd name="connsiteX57" fmla="*/ 1171700 w 1261801"/>
                  <a:gd name="connsiteY57" fmla="*/ 348975 h 1636181"/>
                  <a:gd name="connsiteX58" fmla="*/ 1081213 w 1261801"/>
                  <a:gd name="connsiteY58" fmla="*/ 344212 h 1636181"/>
                  <a:gd name="connsiteX59" fmla="*/ 638300 w 1261801"/>
                  <a:gd name="connsiteY59" fmla="*/ 348975 h 1636181"/>
                  <a:gd name="connsiteX60" fmla="*/ 604963 w 1261801"/>
                  <a:gd name="connsiteY60" fmla="*/ 291825 h 1636181"/>
                  <a:gd name="connsiteX61" fmla="*/ 624013 w 1261801"/>
                  <a:gd name="connsiteY61" fmla="*/ 268012 h 1636181"/>
                  <a:gd name="connsiteX62" fmla="*/ 1185988 w 1261801"/>
                  <a:gd name="connsiteY62" fmla="*/ 277537 h 1636181"/>
                  <a:gd name="connsiteX63" fmla="*/ 1176463 w 1261801"/>
                  <a:gd name="connsiteY63" fmla="*/ 225150 h 1636181"/>
                  <a:gd name="connsiteX64" fmla="*/ 1176463 w 1261801"/>
                  <a:gd name="connsiteY64" fmla="*/ 153712 h 1636181"/>
                  <a:gd name="connsiteX65" fmla="*/ 1257425 w 1261801"/>
                  <a:gd name="connsiteY65" fmla="*/ 101325 h 1636181"/>
                  <a:gd name="connsiteX66" fmla="*/ 1024063 w 1261801"/>
                  <a:gd name="connsiteY66" fmla="*/ 1312 h 1636181"/>
                  <a:gd name="connsiteX67" fmla="*/ 919288 w 1261801"/>
                  <a:gd name="connsiteY67" fmla="*/ 44175 h 1636181"/>
                  <a:gd name="connsiteX68" fmla="*/ 728788 w 1261801"/>
                  <a:gd name="connsiteY68" fmla="*/ 44175 h 1636181"/>
                  <a:gd name="connsiteX69" fmla="*/ 533525 w 1261801"/>
                  <a:gd name="connsiteY69" fmla="*/ 53700 h 1636181"/>
                  <a:gd name="connsiteX70" fmla="*/ 125 w 1261801"/>
                  <a:gd name="connsiteY70" fmla="*/ 48937 h 1636181"/>
                  <a:gd name="connsiteX71" fmla="*/ 4888 w 1261801"/>
                  <a:gd name="connsiteY71" fmla="*/ 1615800 h 1636181"/>
                  <a:gd name="connsiteX0" fmla="*/ 4888 w 1261801"/>
                  <a:gd name="connsiteY0" fmla="*/ 1615800 h 1636181"/>
                  <a:gd name="connsiteX1" fmla="*/ 843087 w 1261801"/>
                  <a:gd name="connsiteY1" fmla="*/ 1634850 h 1636181"/>
                  <a:gd name="connsiteX2" fmla="*/ 885951 w 1261801"/>
                  <a:gd name="connsiteY2" fmla="*/ 1572937 h 1636181"/>
                  <a:gd name="connsiteX3" fmla="*/ 738312 w 1261801"/>
                  <a:gd name="connsiteY3" fmla="*/ 1577699 h 1636181"/>
                  <a:gd name="connsiteX4" fmla="*/ 533525 w 1261801"/>
                  <a:gd name="connsiteY4" fmla="*/ 1568175 h 1636181"/>
                  <a:gd name="connsiteX5" fmla="*/ 524000 w 1261801"/>
                  <a:gd name="connsiteY5" fmla="*/ 1491975 h 1636181"/>
                  <a:gd name="connsiteX6" fmla="*/ 500188 w 1261801"/>
                  <a:gd name="connsiteY6" fmla="*/ 1458637 h 1636181"/>
                  <a:gd name="connsiteX7" fmla="*/ 509713 w 1261801"/>
                  <a:gd name="connsiteY7" fmla="*/ 1439587 h 1636181"/>
                  <a:gd name="connsiteX8" fmla="*/ 1190750 w 1261801"/>
                  <a:gd name="connsiteY8" fmla="*/ 1439587 h 1636181"/>
                  <a:gd name="connsiteX9" fmla="*/ 1195513 w 1261801"/>
                  <a:gd name="connsiteY9" fmla="*/ 1411012 h 1636181"/>
                  <a:gd name="connsiteX10" fmla="*/ 1152650 w 1261801"/>
                  <a:gd name="connsiteY10" fmla="*/ 1349099 h 1636181"/>
                  <a:gd name="connsiteX11" fmla="*/ 928813 w 1261801"/>
                  <a:gd name="connsiteY11" fmla="*/ 1358625 h 1636181"/>
                  <a:gd name="connsiteX12" fmla="*/ 590675 w 1261801"/>
                  <a:gd name="connsiteY12" fmla="*/ 1368150 h 1636181"/>
                  <a:gd name="connsiteX13" fmla="*/ 543050 w 1261801"/>
                  <a:gd name="connsiteY13" fmla="*/ 1306237 h 1636181"/>
                  <a:gd name="connsiteX14" fmla="*/ 547813 w 1261801"/>
                  <a:gd name="connsiteY14" fmla="*/ 1263375 h 1636181"/>
                  <a:gd name="connsiteX15" fmla="*/ 624013 w 1261801"/>
                  <a:gd name="connsiteY15" fmla="*/ 1253850 h 1636181"/>
                  <a:gd name="connsiteX16" fmla="*/ 1038350 w 1261801"/>
                  <a:gd name="connsiteY16" fmla="*/ 1263375 h 1636181"/>
                  <a:gd name="connsiteX17" fmla="*/ 1147888 w 1261801"/>
                  <a:gd name="connsiteY17" fmla="*/ 1225275 h 1636181"/>
                  <a:gd name="connsiteX18" fmla="*/ 1152650 w 1261801"/>
                  <a:gd name="connsiteY18" fmla="*/ 1163362 h 1636181"/>
                  <a:gd name="connsiteX19" fmla="*/ 1157413 w 1261801"/>
                  <a:gd name="connsiteY19" fmla="*/ 1134787 h 1636181"/>
                  <a:gd name="connsiteX20" fmla="*/ 1195513 w 1261801"/>
                  <a:gd name="connsiteY20" fmla="*/ 1120500 h 1636181"/>
                  <a:gd name="connsiteX21" fmla="*/ 1147888 w 1261801"/>
                  <a:gd name="connsiteY21" fmla="*/ 1039537 h 1636181"/>
                  <a:gd name="connsiteX22" fmla="*/ 966913 w 1261801"/>
                  <a:gd name="connsiteY22" fmla="*/ 1034775 h 1636181"/>
                  <a:gd name="connsiteX23" fmla="*/ 943100 w 1261801"/>
                  <a:gd name="connsiteY23" fmla="*/ 991912 h 1636181"/>
                  <a:gd name="connsiteX24" fmla="*/ 1047875 w 1261801"/>
                  <a:gd name="connsiteY24" fmla="*/ 996675 h 1636181"/>
                  <a:gd name="connsiteX25" fmla="*/ 1147887 w 1261801"/>
                  <a:gd name="connsiteY25" fmla="*/ 977625 h 1636181"/>
                  <a:gd name="connsiteX26" fmla="*/ 1176463 w 1261801"/>
                  <a:gd name="connsiteY26" fmla="*/ 934762 h 1636181"/>
                  <a:gd name="connsiteX27" fmla="*/ 1133600 w 1261801"/>
                  <a:gd name="connsiteY27" fmla="*/ 839512 h 1636181"/>
                  <a:gd name="connsiteX28" fmla="*/ 871663 w 1261801"/>
                  <a:gd name="connsiteY28" fmla="*/ 853800 h 1636181"/>
                  <a:gd name="connsiteX29" fmla="*/ 833563 w 1261801"/>
                  <a:gd name="connsiteY29" fmla="*/ 877612 h 1636181"/>
                  <a:gd name="connsiteX30" fmla="*/ 533526 w 1261801"/>
                  <a:gd name="connsiteY30" fmla="*/ 853800 h 1636181"/>
                  <a:gd name="connsiteX31" fmla="*/ 552575 w 1261801"/>
                  <a:gd name="connsiteY31" fmla="*/ 796649 h 1636181"/>
                  <a:gd name="connsiteX32" fmla="*/ 566862 w 1261801"/>
                  <a:gd name="connsiteY32" fmla="*/ 753787 h 1636181"/>
                  <a:gd name="connsiteX33" fmla="*/ 809750 w 1261801"/>
                  <a:gd name="connsiteY33" fmla="*/ 763312 h 1636181"/>
                  <a:gd name="connsiteX34" fmla="*/ 966913 w 1261801"/>
                  <a:gd name="connsiteY34" fmla="*/ 725212 h 1636181"/>
                  <a:gd name="connsiteX35" fmla="*/ 1109787 w 1261801"/>
                  <a:gd name="connsiteY35" fmla="*/ 729975 h 1636181"/>
                  <a:gd name="connsiteX36" fmla="*/ 1176463 w 1261801"/>
                  <a:gd name="connsiteY36" fmla="*/ 682350 h 1636181"/>
                  <a:gd name="connsiteX37" fmla="*/ 1138363 w 1261801"/>
                  <a:gd name="connsiteY37" fmla="*/ 639487 h 1636181"/>
                  <a:gd name="connsiteX38" fmla="*/ 1024063 w 1261801"/>
                  <a:gd name="connsiteY38" fmla="*/ 625200 h 1636181"/>
                  <a:gd name="connsiteX39" fmla="*/ 905000 w 1261801"/>
                  <a:gd name="connsiteY39" fmla="*/ 629962 h 1636181"/>
                  <a:gd name="connsiteX40" fmla="*/ 890713 w 1261801"/>
                  <a:gd name="connsiteY40" fmla="*/ 587100 h 1636181"/>
                  <a:gd name="connsiteX41" fmla="*/ 876425 w 1261801"/>
                  <a:gd name="connsiteY41" fmla="*/ 553762 h 1636181"/>
                  <a:gd name="connsiteX42" fmla="*/ 690688 w 1261801"/>
                  <a:gd name="connsiteY42" fmla="*/ 568050 h 1636181"/>
                  <a:gd name="connsiteX43" fmla="*/ 557338 w 1261801"/>
                  <a:gd name="connsiteY43" fmla="*/ 558525 h 1636181"/>
                  <a:gd name="connsiteX44" fmla="*/ 495425 w 1261801"/>
                  <a:gd name="connsiteY44" fmla="*/ 525187 h 1636181"/>
                  <a:gd name="connsiteX45" fmla="*/ 557338 w 1261801"/>
                  <a:gd name="connsiteY45" fmla="*/ 539475 h 1636181"/>
                  <a:gd name="connsiteX46" fmla="*/ 662113 w 1261801"/>
                  <a:gd name="connsiteY46" fmla="*/ 539475 h 1636181"/>
                  <a:gd name="connsiteX47" fmla="*/ 895475 w 1261801"/>
                  <a:gd name="connsiteY47" fmla="*/ 539475 h 1636181"/>
                  <a:gd name="connsiteX48" fmla="*/ 1185988 w 1261801"/>
                  <a:gd name="connsiteY48" fmla="*/ 544237 h 1636181"/>
                  <a:gd name="connsiteX49" fmla="*/ 1185988 w 1261801"/>
                  <a:gd name="connsiteY49" fmla="*/ 496612 h 1636181"/>
                  <a:gd name="connsiteX50" fmla="*/ 1166938 w 1261801"/>
                  <a:gd name="connsiteY50" fmla="*/ 463275 h 1636181"/>
                  <a:gd name="connsiteX51" fmla="*/ 1095500 w 1261801"/>
                  <a:gd name="connsiteY51" fmla="*/ 425175 h 1636181"/>
                  <a:gd name="connsiteX52" fmla="*/ 1014538 w 1261801"/>
                  <a:gd name="connsiteY52" fmla="*/ 448987 h 1636181"/>
                  <a:gd name="connsiteX53" fmla="*/ 1019300 w 1261801"/>
                  <a:gd name="connsiteY53" fmla="*/ 406125 h 1636181"/>
                  <a:gd name="connsiteX54" fmla="*/ 1057400 w 1261801"/>
                  <a:gd name="connsiteY54" fmla="*/ 406125 h 1636181"/>
                  <a:gd name="connsiteX55" fmla="*/ 1152650 w 1261801"/>
                  <a:gd name="connsiteY55" fmla="*/ 420412 h 1636181"/>
                  <a:gd name="connsiteX56" fmla="*/ 1195513 w 1261801"/>
                  <a:gd name="connsiteY56" fmla="*/ 372787 h 1636181"/>
                  <a:gd name="connsiteX57" fmla="*/ 1171700 w 1261801"/>
                  <a:gd name="connsiteY57" fmla="*/ 348975 h 1636181"/>
                  <a:gd name="connsiteX58" fmla="*/ 1081213 w 1261801"/>
                  <a:gd name="connsiteY58" fmla="*/ 344212 h 1636181"/>
                  <a:gd name="connsiteX59" fmla="*/ 638300 w 1261801"/>
                  <a:gd name="connsiteY59" fmla="*/ 348975 h 1636181"/>
                  <a:gd name="connsiteX60" fmla="*/ 604963 w 1261801"/>
                  <a:gd name="connsiteY60" fmla="*/ 291825 h 1636181"/>
                  <a:gd name="connsiteX61" fmla="*/ 624013 w 1261801"/>
                  <a:gd name="connsiteY61" fmla="*/ 268012 h 1636181"/>
                  <a:gd name="connsiteX62" fmla="*/ 1185988 w 1261801"/>
                  <a:gd name="connsiteY62" fmla="*/ 277537 h 1636181"/>
                  <a:gd name="connsiteX63" fmla="*/ 1176463 w 1261801"/>
                  <a:gd name="connsiteY63" fmla="*/ 225150 h 1636181"/>
                  <a:gd name="connsiteX64" fmla="*/ 1176463 w 1261801"/>
                  <a:gd name="connsiteY64" fmla="*/ 153712 h 1636181"/>
                  <a:gd name="connsiteX65" fmla="*/ 1257425 w 1261801"/>
                  <a:gd name="connsiteY65" fmla="*/ 101325 h 1636181"/>
                  <a:gd name="connsiteX66" fmla="*/ 1024063 w 1261801"/>
                  <a:gd name="connsiteY66" fmla="*/ 1312 h 1636181"/>
                  <a:gd name="connsiteX67" fmla="*/ 919288 w 1261801"/>
                  <a:gd name="connsiteY67" fmla="*/ 44175 h 1636181"/>
                  <a:gd name="connsiteX68" fmla="*/ 728788 w 1261801"/>
                  <a:gd name="connsiteY68" fmla="*/ 44175 h 1636181"/>
                  <a:gd name="connsiteX69" fmla="*/ 533525 w 1261801"/>
                  <a:gd name="connsiteY69" fmla="*/ 53700 h 1636181"/>
                  <a:gd name="connsiteX70" fmla="*/ 125 w 1261801"/>
                  <a:gd name="connsiteY70" fmla="*/ 48937 h 1636181"/>
                  <a:gd name="connsiteX71" fmla="*/ 4888 w 1261801"/>
                  <a:gd name="connsiteY71" fmla="*/ 1615800 h 1636181"/>
                  <a:gd name="connsiteX0" fmla="*/ 4888 w 1261801"/>
                  <a:gd name="connsiteY0" fmla="*/ 1615800 h 1636181"/>
                  <a:gd name="connsiteX1" fmla="*/ 843087 w 1261801"/>
                  <a:gd name="connsiteY1" fmla="*/ 1634850 h 1636181"/>
                  <a:gd name="connsiteX2" fmla="*/ 885951 w 1261801"/>
                  <a:gd name="connsiteY2" fmla="*/ 1572937 h 1636181"/>
                  <a:gd name="connsiteX3" fmla="*/ 738312 w 1261801"/>
                  <a:gd name="connsiteY3" fmla="*/ 1577699 h 1636181"/>
                  <a:gd name="connsiteX4" fmla="*/ 533525 w 1261801"/>
                  <a:gd name="connsiteY4" fmla="*/ 1568175 h 1636181"/>
                  <a:gd name="connsiteX5" fmla="*/ 524000 w 1261801"/>
                  <a:gd name="connsiteY5" fmla="*/ 1491975 h 1636181"/>
                  <a:gd name="connsiteX6" fmla="*/ 500188 w 1261801"/>
                  <a:gd name="connsiteY6" fmla="*/ 1458637 h 1636181"/>
                  <a:gd name="connsiteX7" fmla="*/ 509713 w 1261801"/>
                  <a:gd name="connsiteY7" fmla="*/ 1439587 h 1636181"/>
                  <a:gd name="connsiteX8" fmla="*/ 1190750 w 1261801"/>
                  <a:gd name="connsiteY8" fmla="*/ 1439587 h 1636181"/>
                  <a:gd name="connsiteX9" fmla="*/ 1195513 w 1261801"/>
                  <a:gd name="connsiteY9" fmla="*/ 1411012 h 1636181"/>
                  <a:gd name="connsiteX10" fmla="*/ 1152650 w 1261801"/>
                  <a:gd name="connsiteY10" fmla="*/ 1349099 h 1636181"/>
                  <a:gd name="connsiteX11" fmla="*/ 928813 w 1261801"/>
                  <a:gd name="connsiteY11" fmla="*/ 1358625 h 1636181"/>
                  <a:gd name="connsiteX12" fmla="*/ 590675 w 1261801"/>
                  <a:gd name="connsiteY12" fmla="*/ 1368150 h 1636181"/>
                  <a:gd name="connsiteX13" fmla="*/ 543050 w 1261801"/>
                  <a:gd name="connsiteY13" fmla="*/ 1306237 h 1636181"/>
                  <a:gd name="connsiteX14" fmla="*/ 547813 w 1261801"/>
                  <a:gd name="connsiteY14" fmla="*/ 1263375 h 1636181"/>
                  <a:gd name="connsiteX15" fmla="*/ 624013 w 1261801"/>
                  <a:gd name="connsiteY15" fmla="*/ 1253850 h 1636181"/>
                  <a:gd name="connsiteX16" fmla="*/ 1038350 w 1261801"/>
                  <a:gd name="connsiteY16" fmla="*/ 1263375 h 1636181"/>
                  <a:gd name="connsiteX17" fmla="*/ 1147888 w 1261801"/>
                  <a:gd name="connsiteY17" fmla="*/ 1225275 h 1636181"/>
                  <a:gd name="connsiteX18" fmla="*/ 1152650 w 1261801"/>
                  <a:gd name="connsiteY18" fmla="*/ 1163362 h 1636181"/>
                  <a:gd name="connsiteX19" fmla="*/ 1157413 w 1261801"/>
                  <a:gd name="connsiteY19" fmla="*/ 1134787 h 1636181"/>
                  <a:gd name="connsiteX20" fmla="*/ 1195513 w 1261801"/>
                  <a:gd name="connsiteY20" fmla="*/ 1120500 h 1636181"/>
                  <a:gd name="connsiteX21" fmla="*/ 1147888 w 1261801"/>
                  <a:gd name="connsiteY21" fmla="*/ 1039537 h 1636181"/>
                  <a:gd name="connsiteX22" fmla="*/ 966913 w 1261801"/>
                  <a:gd name="connsiteY22" fmla="*/ 1034775 h 1636181"/>
                  <a:gd name="connsiteX23" fmla="*/ 943100 w 1261801"/>
                  <a:gd name="connsiteY23" fmla="*/ 991912 h 1636181"/>
                  <a:gd name="connsiteX24" fmla="*/ 1047875 w 1261801"/>
                  <a:gd name="connsiteY24" fmla="*/ 996675 h 1636181"/>
                  <a:gd name="connsiteX25" fmla="*/ 1147887 w 1261801"/>
                  <a:gd name="connsiteY25" fmla="*/ 977625 h 1636181"/>
                  <a:gd name="connsiteX26" fmla="*/ 1176463 w 1261801"/>
                  <a:gd name="connsiteY26" fmla="*/ 934762 h 1636181"/>
                  <a:gd name="connsiteX27" fmla="*/ 1133600 w 1261801"/>
                  <a:gd name="connsiteY27" fmla="*/ 839512 h 1636181"/>
                  <a:gd name="connsiteX28" fmla="*/ 871663 w 1261801"/>
                  <a:gd name="connsiteY28" fmla="*/ 853800 h 1636181"/>
                  <a:gd name="connsiteX29" fmla="*/ 833563 w 1261801"/>
                  <a:gd name="connsiteY29" fmla="*/ 877612 h 1636181"/>
                  <a:gd name="connsiteX30" fmla="*/ 533526 w 1261801"/>
                  <a:gd name="connsiteY30" fmla="*/ 853800 h 1636181"/>
                  <a:gd name="connsiteX31" fmla="*/ 552575 w 1261801"/>
                  <a:gd name="connsiteY31" fmla="*/ 796649 h 1636181"/>
                  <a:gd name="connsiteX32" fmla="*/ 566862 w 1261801"/>
                  <a:gd name="connsiteY32" fmla="*/ 753787 h 1636181"/>
                  <a:gd name="connsiteX33" fmla="*/ 809750 w 1261801"/>
                  <a:gd name="connsiteY33" fmla="*/ 763312 h 1636181"/>
                  <a:gd name="connsiteX34" fmla="*/ 966913 w 1261801"/>
                  <a:gd name="connsiteY34" fmla="*/ 725212 h 1636181"/>
                  <a:gd name="connsiteX35" fmla="*/ 1109787 w 1261801"/>
                  <a:gd name="connsiteY35" fmla="*/ 729975 h 1636181"/>
                  <a:gd name="connsiteX36" fmla="*/ 1176463 w 1261801"/>
                  <a:gd name="connsiteY36" fmla="*/ 682350 h 1636181"/>
                  <a:gd name="connsiteX37" fmla="*/ 1138363 w 1261801"/>
                  <a:gd name="connsiteY37" fmla="*/ 639487 h 1636181"/>
                  <a:gd name="connsiteX38" fmla="*/ 1024063 w 1261801"/>
                  <a:gd name="connsiteY38" fmla="*/ 625200 h 1636181"/>
                  <a:gd name="connsiteX39" fmla="*/ 905000 w 1261801"/>
                  <a:gd name="connsiteY39" fmla="*/ 629962 h 1636181"/>
                  <a:gd name="connsiteX40" fmla="*/ 890713 w 1261801"/>
                  <a:gd name="connsiteY40" fmla="*/ 587100 h 1636181"/>
                  <a:gd name="connsiteX41" fmla="*/ 876425 w 1261801"/>
                  <a:gd name="connsiteY41" fmla="*/ 553762 h 1636181"/>
                  <a:gd name="connsiteX42" fmla="*/ 690688 w 1261801"/>
                  <a:gd name="connsiteY42" fmla="*/ 568050 h 1636181"/>
                  <a:gd name="connsiteX43" fmla="*/ 557338 w 1261801"/>
                  <a:gd name="connsiteY43" fmla="*/ 558525 h 1636181"/>
                  <a:gd name="connsiteX44" fmla="*/ 495425 w 1261801"/>
                  <a:gd name="connsiteY44" fmla="*/ 525187 h 1636181"/>
                  <a:gd name="connsiteX45" fmla="*/ 557338 w 1261801"/>
                  <a:gd name="connsiteY45" fmla="*/ 539475 h 1636181"/>
                  <a:gd name="connsiteX46" fmla="*/ 662113 w 1261801"/>
                  <a:gd name="connsiteY46" fmla="*/ 539475 h 1636181"/>
                  <a:gd name="connsiteX47" fmla="*/ 895475 w 1261801"/>
                  <a:gd name="connsiteY47" fmla="*/ 539475 h 1636181"/>
                  <a:gd name="connsiteX48" fmla="*/ 1185988 w 1261801"/>
                  <a:gd name="connsiteY48" fmla="*/ 544237 h 1636181"/>
                  <a:gd name="connsiteX49" fmla="*/ 1185988 w 1261801"/>
                  <a:gd name="connsiteY49" fmla="*/ 496612 h 1636181"/>
                  <a:gd name="connsiteX50" fmla="*/ 1166938 w 1261801"/>
                  <a:gd name="connsiteY50" fmla="*/ 463275 h 1636181"/>
                  <a:gd name="connsiteX51" fmla="*/ 1095500 w 1261801"/>
                  <a:gd name="connsiteY51" fmla="*/ 425175 h 1636181"/>
                  <a:gd name="connsiteX52" fmla="*/ 1014538 w 1261801"/>
                  <a:gd name="connsiteY52" fmla="*/ 448987 h 1636181"/>
                  <a:gd name="connsiteX53" fmla="*/ 1019300 w 1261801"/>
                  <a:gd name="connsiteY53" fmla="*/ 406125 h 1636181"/>
                  <a:gd name="connsiteX54" fmla="*/ 1057400 w 1261801"/>
                  <a:gd name="connsiteY54" fmla="*/ 406125 h 1636181"/>
                  <a:gd name="connsiteX55" fmla="*/ 1152650 w 1261801"/>
                  <a:gd name="connsiteY55" fmla="*/ 420412 h 1636181"/>
                  <a:gd name="connsiteX56" fmla="*/ 1195513 w 1261801"/>
                  <a:gd name="connsiteY56" fmla="*/ 372787 h 1636181"/>
                  <a:gd name="connsiteX57" fmla="*/ 1171700 w 1261801"/>
                  <a:gd name="connsiteY57" fmla="*/ 348975 h 1636181"/>
                  <a:gd name="connsiteX58" fmla="*/ 1081213 w 1261801"/>
                  <a:gd name="connsiteY58" fmla="*/ 344212 h 1636181"/>
                  <a:gd name="connsiteX59" fmla="*/ 638300 w 1261801"/>
                  <a:gd name="connsiteY59" fmla="*/ 348975 h 1636181"/>
                  <a:gd name="connsiteX60" fmla="*/ 604963 w 1261801"/>
                  <a:gd name="connsiteY60" fmla="*/ 291825 h 1636181"/>
                  <a:gd name="connsiteX61" fmla="*/ 585913 w 1261801"/>
                  <a:gd name="connsiteY61" fmla="*/ 248962 h 1636181"/>
                  <a:gd name="connsiteX62" fmla="*/ 1185988 w 1261801"/>
                  <a:gd name="connsiteY62" fmla="*/ 277537 h 1636181"/>
                  <a:gd name="connsiteX63" fmla="*/ 1176463 w 1261801"/>
                  <a:gd name="connsiteY63" fmla="*/ 225150 h 1636181"/>
                  <a:gd name="connsiteX64" fmla="*/ 1176463 w 1261801"/>
                  <a:gd name="connsiteY64" fmla="*/ 153712 h 1636181"/>
                  <a:gd name="connsiteX65" fmla="*/ 1257425 w 1261801"/>
                  <a:gd name="connsiteY65" fmla="*/ 101325 h 1636181"/>
                  <a:gd name="connsiteX66" fmla="*/ 1024063 w 1261801"/>
                  <a:gd name="connsiteY66" fmla="*/ 1312 h 1636181"/>
                  <a:gd name="connsiteX67" fmla="*/ 919288 w 1261801"/>
                  <a:gd name="connsiteY67" fmla="*/ 44175 h 1636181"/>
                  <a:gd name="connsiteX68" fmla="*/ 728788 w 1261801"/>
                  <a:gd name="connsiteY68" fmla="*/ 44175 h 1636181"/>
                  <a:gd name="connsiteX69" fmla="*/ 533525 w 1261801"/>
                  <a:gd name="connsiteY69" fmla="*/ 53700 h 1636181"/>
                  <a:gd name="connsiteX70" fmla="*/ 125 w 1261801"/>
                  <a:gd name="connsiteY70" fmla="*/ 48937 h 1636181"/>
                  <a:gd name="connsiteX71" fmla="*/ 4888 w 1261801"/>
                  <a:gd name="connsiteY71" fmla="*/ 1615800 h 1636181"/>
                  <a:gd name="connsiteX0" fmla="*/ 4888 w 1261801"/>
                  <a:gd name="connsiteY0" fmla="*/ 1615800 h 1636181"/>
                  <a:gd name="connsiteX1" fmla="*/ 843087 w 1261801"/>
                  <a:gd name="connsiteY1" fmla="*/ 1634850 h 1636181"/>
                  <a:gd name="connsiteX2" fmla="*/ 885951 w 1261801"/>
                  <a:gd name="connsiteY2" fmla="*/ 1572937 h 1636181"/>
                  <a:gd name="connsiteX3" fmla="*/ 738312 w 1261801"/>
                  <a:gd name="connsiteY3" fmla="*/ 1577699 h 1636181"/>
                  <a:gd name="connsiteX4" fmla="*/ 533525 w 1261801"/>
                  <a:gd name="connsiteY4" fmla="*/ 1568175 h 1636181"/>
                  <a:gd name="connsiteX5" fmla="*/ 524000 w 1261801"/>
                  <a:gd name="connsiteY5" fmla="*/ 1491975 h 1636181"/>
                  <a:gd name="connsiteX6" fmla="*/ 500188 w 1261801"/>
                  <a:gd name="connsiteY6" fmla="*/ 1458637 h 1636181"/>
                  <a:gd name="connsiteX7" fmla="*/ 509713 w 1261801"/>
                  <a:gd name="connsiteY7" fmla="*/ 1439587 h 1636181"/>
                  <a:gd name="connsiteX8" fmla="*/ 1190750 w 1261801"/>
                  <a:gd name="connsiteY8" fmla="*/ 1439587 h 1636181"/>
                  <a:gd name="connsiteX9" fmla="*/ 1195513 w 1261801"/>
                  <a:gd name="connsiteY9" fmla="*/ 1411012 h 1636181"/>
                  <a:gd name="connsiteX10" fmla="*/ 1152650 w 1261801"/>
                  <a:gd name="connsiteY10" fmla="*/ 1349099 h 1636181"/>
                  <a:gd name="connsiteX11" fmla="*/ 928813 w 1261801"/>
                  <a:gd name="connsiteY11" fmla="*/ 1358625 h 1636181"/>
                  <a:gd name="connsiteX12" fmla="*/ 590675 w 1261801"/>
                  <a:gd name="connsiteY12" fmla="*/ 1368150 h 1636181"/>
                  <a:gd name="connsiteX13" fmla="*/ 543050 w 1261801"/>
                  <a:gd name="connsiteY13" fmla="*/ 1306237 h 1636181"/>
                  <a:gd name="connsiteX14" fmla="*/ 547813 w 1261801"/>
                  <a:gd name="connsiteY14" fmla="*/ 1263375 h 1636181"/>
                  <a:gd name="connsiteX15" fmla="*/ 624013 w 1261801"/>
                  <a:gd name="connsiteY15" fmla="*/ 1253850 h 1636181"/>
                  <a:gd name="connsiteX16" fmla="*/ 1038350 w 1261801"/>
                  <a:gd name="connsiteY16" fmla="*/ 1263375 h 1636181"/>
                  <a:gd name="connsiteX17" fmla="*/ 1147888 w 1261801"/>
                  <a:gd name="connsiteY17" fmla="*/ 1225275 h 1636181"/>
                  <a:gd name="connsiteX18" fmla="*/ 1152650 w 1261801"/>
                  <a:gd name="connsiteY18" fmla="*/ 1163362 h 1636181"/>
                  <a:gd name="connsiteX19" fmla="*/ 1157413 w 1261801"/>
                  <a:gd name="connsiteY19" fmla="*/ 1134787 h 1636181"/>
                  <a:gd name="connsiteX20" fmla="*/ 1195513 w 1261801"/>
                  <a:gd name="connsiteY20" fmla="*/ 1120500 h 1636181"/>
                  <a:gd name="connsiteX21" fmla="*/ 1147888 w 1261801"/>
                  <a:gd name="connsiteY21" fmla="*/ 1039537 h 1636181"/>
                  <a:gd name="connsiteX22" fmla="*/ 966913 w 1261801"/>
                  <a:gd name="connsiteY22" fmla="*/ 1034775 h 1636181"/>
                  <a:gd name="connsiteX23" fmla="*/ 943100 w 1261801"/>
                  <a:gd name="connsiteY23" fmla="*/ 991912 h 1636181"/>
                  <a:gd name="connsiteX24" fmla="*/ 1047875 w 1261801"/>
                  <a:gd name="connsiteY24" fmla="*/ 996675 h 1636181"/>
                  <a:gd name="connsiteX25" fmla="*/ 1147887 w 1261801"/>
                  <a:gd name="connsiteY25" fmla="*/ 977625 h 1636181"/>
                  <a:gd name="connsiteX26" fmla="*/ 1176463 w 1261801"/>
                  <a:gd name="connsiteY26" fmla="*/ 934762 h 1636181"/>
                  <a:gd name="connsiteX27" fmla="*/ 1133600 w 1261801"/>
                  <a:gd name="connsiteY27" fmla="*/ 839512 h 1636181"/>
                  <a:gd name="connsiteX28" fmla="*/ 871663 w 1261801"/>
                  <a:gd name="connsiteY28" fmla="*/ 853800 h 1636181"/>
                  <a:gd name="connsiteX29" fmla="*/ 833563 w 1261801"/>
                  <a:gd name="connsiteY29" fmla="*/ 877612 h 1636181"/>
                  <a:gd name="connsiteX30" fmla="*/ 533526 w 1261801"/>
                  <a:gd name="connsiteY30" fmla="*/ 853800 h 1636181"/>
                  <a:gd name="connsiteX31" fmla="*/ 552575 w 1261801"/>
                  <a:gd name="connsiteY31" fmla="*/ 796649 h 1636181"/>
                  <a:gd name="connsiteX32" fmla="*/ 566862 w 1261801"/>
                  <a:gd name="connsiteY32" fmla="*/ 753787 h 1636181"/>
                  <a:gd name="connsiteX33" fmla="*/ 809750 w 1261801"/>
                  <a:gd name="connsiteY33" fmla="*/ 763312 h 1636181"/>
                  <a:gd name="connsiteX34" fmla="*/ 966913 w 1261801"/>
                  <a:gd name="connsiteY34" fmla="*/ 725212 h 1636181"/>
                  <a:gd name="connsiteX35" fmla="*/ 1109787 w 1261801"/>
                  <a:gd name="connsiteY35" fmla="*/ 729975 h 1636181"/>
                  <a:gd name="connsiteX36" fmla="*/ 1176463 w 1261801"/>
                  <a:gd name="connsiteY36" fmla="*/ 682350 h 1636181"/>
                  <a:gd name="connsiteX37" fmla="*/ 1138363 w 1261801"/>
                  <a:gd name="connsiteY37" fmla="*/ 639487 h 1636181"/>
                  <a:gd name="connsiteX38" fmla="*/ 1024063 w 1261801"/>
                  <a:gd name="connsiteY38" fmla="*/ 625200 h 1636181"/>
                  <a:gd name="connsiteX39" fmla="*/ 905000 w 1261801"/>
                  <a:gd name="connsiteY39" fmla="*/ 629962 h 1636181"/>
                  <a:gd name="connsiteX40" fmla="*/ 890713 w 1261801"/>
                  <a:gd name="connsiteY40" fmla="*/ 587100 h 1636181"/>
                  <a:gd name="connsiteX41" fmla="*/ 876425 w 1261801"/>
                  <a:gd name="connsiteY41" fmla="*/ 553762 h 1636181"/>
                  <a:gd name="connsiteX42" fmla="*/ 690688 w 1261801"/>
                  <a:gd name="connsiteY42" fmla="*/ 568050 h 1636181"/>
                  <a:gd name="connsiteX43" fmla="*/ 557338 w 1261801"/>
                  <a:gd name="connsiteY43" fmla="*/ 558525 h 1636181"/>
                  <a:gd name="connsiteX44" fmla="*/ 495425 w 1261801"/>
                  <a:gd name="connsiteY44" fmla="*/ 525187 h 1636181"/>
                  <a:gd name="connsiteX45" fmla="*/ 557338 w 1261801"/>
                  <a:gd name="connsiteY45" fmla="*/ 539475 h 1636181"/>
                  <a:gd name="connsiteX46" fmla="*/ 662113 w 1261801"/>
                  <a:gd name="connsiteY46" fmla="*/ 539475 h 1636181"/>
                  <a:gd name="connsiteX47" fmla="*/ 895475 w 1261801"/>
                  <a:gd name="connsiteY47" fmla="*/ 539475 h 1636181"/>
                  <a:gd name="connsiteX48" fmla="*/ 1185988 w 1261801"/>
                  <a:gd name="connsiteY48" fmla="*/ 544237 h 1636181"/>
                  <a:gd name="connsiteX49" fmla="*/ 1185988 w 1261801"/>
                  <a:gd name="connsiteY49" fmla="*/ 496612 h 1636181"/>
                  <a:gd name="connsiteX50" fmla="*/ 1166938 w 1261801"/>
                  <a:gd name="connsiteY50" fmla="*/ 463275 h 1636181"/>
                  <a:gd name="connsiteX51" fmla="*/ 1095500 w 1261801"/>
                  <a:gd name="connsiteY51" fmla="*/ 425175 h 1636181"/>
                  <a:gd name="connsiteX52" fmla="*/ 1014538 w 1261801"/>
                  <a:gd name="connsiteY52" fmla="*/ 448987 h 1636181"/>
                  <a:gd name="connsiteX53" fmla="*/ 1019300 w 1261801"/>
                  <a:gd name="connsiteY53" fmla="*/ 406125 h 1636181"/>
                  <a:gd name="connsiteX54" fmla="*/ 1057400 w 1261801"/>
                  <a:gd name="connsiteY54" fmla="*/ 406125 h 1636181"/>
                  <a:gd name="connsiteX55" fmla="*/ 1152650 w 1261801"/>
                  <a:gd name="connsiteY55" fmla="*/ 420412 h 1636181"/>
                  <a:gd name="connsiteX56" fmla="*/ 1195513 w 1261801"/>
                  <a:gd name="connsiteY56" fmla="*/ 372787 h 1636181"/>
                  <a:gd name="connsiteX57" fmla="*/ 1171700 w 1261801"/>
                  <a:gd name="connsiteY57" fmla="*/ 348975 h 1636181"/>
                  <a:gd name="connsiteX58" fmla="*/ 1081213 w 1261801"/>
                  <a:gd name="connsiteY58" fmla="*/ 344212 h 1636181"/>
                  <a:gd name="connsiteX59" fmla="*/ 638300 w 1261801"/>
                  <a:gd name="connsiteY59" fmla="*/ 348975 h 1636181"/>
                  <a:gd name="connsiteX60" fmla="*/ 633538 w 1261801"/>
                  <a:gd name="connsiteY60" fmla="*/ 301350 h 1636181"/>
                  <a:gd name="connsiteX61" fmla="*/ 585913 w 1261801"/>
                  <a:gd name="connsiteY61" fmla="*/ 248962 h 1636181"/>
                  <a:gd name="connsiteX62" fmla="*/ 1185988 w 1261801"/>
                  <a:gd name="connsiteY62" fmla="*/ 277537 h 1636181"/>
                  <a:gd name="connsiteX63" fmla="*/ 1176463 w 1261801"/>
                  <a:gd name="connsiteY63" fmla="*/ 225150 h 1636181"/>
                  <a:gd name="connsiteX64" fmla="*/ 1176463 w 1261801"/>
                  <a:gd name="connsiteY64" fmla="*/ 153712 h 1636181"/>
                  <a:gd name="connsiteX65" fmla="*/ 1257425 w 1261801"/>
                  <a:gd name="connsiteY65" fmla="*/ 101325 h 1636181"/>
                  <a:gd name="connsiteX66" fmla="*/ 1024063 w 1261801"/>
                  <a:gd name="connsiteY66" fmla="*/ 1312 h 1636181"/>
                  <a:gd name="connsiteX67" fmla="*/ 919288 w 1261801"/>
                  <a:gd name="connsiteY67" fmla="*/ 44175 h 1636181"/>
                  <a:gd name="connsiteX68" fmla="*/ 728788 w 1261801"/>
                  <a:gd name="connsiteY68" fmla="*/ 44175 h 1636181"/>
                  <a:gd name="connsiteX69" fmla="*/ 533525 w 1261801"/>
                  <a:gd name="connsiteY69" fmla="*/ 53700 h 1636181"/>
                  <a:gd name="connsiteX70" fmla="*/ 125 w 1261801"/>
                  <a:gd name="connsiteY70" fmla="*/ 48937 h 1636181"/>
                  <a:gd name="connsiteX71" fmla="*/ 4888 w 1261801"/>
                  <a:gd name="connsiteY71" fmla="*/ 1615800 h 1636181"/>
                  <a:gd name="connsiteX0" fmla="*/ 4888 w 1227715"/>
                  <a:gd name="connsiteY0" fmla="*/ 1614877 h 1635258"/>
                  <a:gd name="connsiteX1" fmla="*/ 843087 w 1227715"/>
                  <a:gd name="connsiteY1" fmla="*/ 1633927 h 1635258"/>
                  <a:gd name="connsiteX2" fmla="*/ 885951 w 1227715"/>
                  <a:gd name="connsiteY2" fmla="*/ 1572014 h 1635258"/>
                  <a:gd name="connsiteX3" fmla="*/ 738312 w 1227715"/>
                  <a:gd name="connsiteY3" fmla="*/ 1576776 h 1635258"/>
                  <a:gd name="connsiteX4" fmla="*/ 533525 w 1227715"/>
                  <a:gd name="connsiteY4" fmla="*/ 1567252 h 1635258"/>
                  <a:gd name="connsiteX5" fmla="*/ 524000 w 1227715"/>
                  <a:gd name="connsiteY5" fmla="*/ 1491052 h 1635258"/>
                  <a:gd name="connsiteX6" fmla="*/ 500188 w 1227715"/>
                  <a:gd name="connsiteY6" fmla="*/ 1457714 h 1635258"/>
                  <a:gd name="connsiteX7" fmla="*/ 509713 w 1227715"/>
                  <a:gd name="connsiteY7" fmla="*/ 1438664 h 1635258"/>
                  <a:gd name="connsiteX8" fmla="*/ 1190750 w 1227715"/>
                  <a:gd name="connsiteY8" fmla="*/ 1438664 h 1635258"/>
                  <a:gd name="connsiteX9" fmla="*/ 1195513 w 1227715"/>
                  <a:gd name="connsiteY9" fmla="*/ 1410089 h 1635258"/>
                  <a:gd name="connsiteX10" fmla="*/ 1152650 w 1227715"/>
                  <a:gd name="connsiteY10" fmla="*/ 1348176 h 1635258"/>
                  <a:gd name="connsiteX11" fmla="*/ 928813 w 1227715"/>
                  <a:gd name="connsiteY11" fmla="*/ 1357702 h 1635258"/>
                  <a:gd name="connsiteX12" fmla="*/ 590675 w 1227715"/>
                  <a:gd name="connsiteY12" fmla="*/ 1367227 h 1635258"/>
                  <a:gd name="connsiteX13" fmla="*/ 543050 w 1227715"/>
                  <a:gd name="connsiteY13" fmla="*/ 1305314 h 1635258"/>
                  <a:gd name="connsiteX14" fmla="*/ 547813 w 1227715"/>
                  <a:gd name="connsiteY14" fmla="*/ 1262452 h 1635258"/>
                  <a:gd name="connsiteX15" fmla="*/ 624013 w 1227715"/>
                  <a:gd name="connsiteY15" fmla="*/ 1252927 h 1635258"/>
                  <a:gd name="connsiteX16" fmla="*/ 1038350 w 1227715"/>
                  <a:gd name="connsiteY16" fmla="*/ 1262452 h 1635258"/>
                  <a:gd name="connsiteX17" fmla="*/ 1147888 w 1227715"/>
                  <a:gd name="connsiteY17" fmla="*/ 1224352 h 1635258"/>
                  <a:gd name="connsiteX18" fmla="*/ 1152650 w 1227715"/>
                  <a:gd name="connsiteY18" fmla="*/ 1162439 h 1635258"/>
                  <a:gd name="connsiteX19" fmla="*/ 1157413 w 1227715"/>
                  <a:gd name="connsiteY19" fmla="*/ 1133864 h 1635258"/>
                  <a:gd name="connsiteX20" fmla="*/ 1195513 w 1227715"/>
                  <a:gd name="connsiteY20" fmla="*/ 1119577 h 1635258"/>
                  <a:gd name="connsiteX21" fmla="*/ 1147888 w 1227715"/>
                  <a:gd name="connsiteY21" fmla="*/ 1038614 h 1635258"/>
                  <a:gd name="connsiteX22" fmla="*/ 966913 w 1227715"/>
                  <a:gd name="connsiteY22" fmla="*/ 1033852 h 1635258"/>
                  <a:gd name="connsiteX23" fmla="*/ 943100 w 1227715"/>
                  <a:gd name="connsiteY23" fmla="*/ 990989 h 1635258"/>
                  <a:gd name="connsiteX24" fmla="*/ 1047875 w 1227715"/>
                  <a:gd name="connsiteY24" fmla="*/ 995752 h 1635258"/>
                  <a:gd name="connsiteX25" fmla="*/ 1147887 w 1227715"/>
                  <a:gd name="connsiteY25" fmla="*/ 976702 h 1635258"/>
                  <a:gd name="connsiteX26" fmla="*/ 1176463 w 1227715"/>
                  <a:gd name="connsiteY26" fmla="*/ 933839 h 1635258"/>
                  <a:gd name="connsiteX27" fmla="*/ 1133600 w 1227715"/>
                  <a:gd name="connsiteY27" fmla="*/ 838589 h 1635258"/>
                  <a:gd name="connsiteX28" fmla="*/ 871663 w 1227715"/>
                  <a:gd name="connsiteY28" fmla="*/ 852877 h 1635258"/>
                  <a:gd name="connsiteX29" fmla="*/ 833563 w 1227715"/>
                  <a:gd name="connsiteY29" fmla="*/ 876689 h 1635258"/>
                  <a:gd name="connsiteX30" fmla="*/ 533526 w 1227715"/>
                  <a:gd name="connsiteY30" fmla="*/ 852877 h 1635258"/>
                  <a:gd name="connsiteX31" fmla="*/ 552575 w 1227715"/>
                  <a:gd name="connsiteY31" fmla="*/ 795726 h 1635258"/>
                  <a:gd name="connsiteX32" fmla="*/ 566862 w 1227715"/>
                  <a:gd name="connsiteY32" fmla="*/ 752864 h 1635258"/>
                  <a:gd name="connsiteX33" fmla="*/ 809750 w 1227715"/>
                  <a:gd name="connsiteY33" fmla="*/ 762389 h 1635258"/>
                  <a:gd name="connsiteX34" fmla="*/ 966913 w 1227715"/>
                  <a:gd name="connsiteY34" fmla="*/ 724289 h 1635258"/>
                  <a:gd name="connsiteX35" fmla="*/ 1109787 w 1227715"/>
                  <a:gd name="connsiteY35" fmla="*/ 729052 h 1635258"/>
                  <a:gd name="connsiteX36" fmla="*/ 1176463 w 1227715"/>
                  <a:gd name="connsiteY36" fmla="*/ 681427 h 1635258"/>
                  <a:gd name="connsiteX37" fmla="*/ 1138363 w 1227715"/>
                  <a:gd name="connsiteY37" fmla="*/ 638564 h 1635258"/>
                  <a:gd name="connsiteX38" fmla="*/ 1024063 w 1227715"/>
                  <a:gd name="connsiteY38" fmla="*/ 624277 h 1635258"/>
                  <a:gd name="connsiteX39" fmla="*/ 905000 w 1227715"/>
                  <a:gd name="connsiteY39" fmla="*/ 629039 h 1635258"/>
                  <a:gd name="connsiteX40" fmla="*/ 890713 w 1227715"/>
                  <a:gd name="connsiteY40" fmla="*/ 586177 h 1635258"/>
                  <a:gd name="connsiteX41" fmla="*/ 876425 w 1227715"/>
                  <a:gd name="connsiteY41" fmla="*/ 552839 h 1635258"/>
                  <a:gd name="connsiteX42" fmla="*/ 690688 w 1227715"/>
                  <a:gd name="connsiteY42" fmla="*/ 567127 h 1635258"/>
                  <a:gd name="connsiteX43" fmla="*/ 557338 w 1227715"/>
                  <a:gd name="connsiteY43" fmla="*/ 557602 h 1635258"/>
                  <a:gd name="connsiteX44" fmla="*/ 495425 w 1227715"/>
                  <a:gd name="connsiteY44" fmla="*/ 524264 h 1635258"/>
                  <a:gd name="connsiteX45" fmla="*/ 557338 w 1227715"/>
                  <a:gd name="connsiteY45" fmla="*/ 538552 h 1635258"/>
                  <a:gd name="connsiteX46" fmla="*/ 662113 w 1227715"/>
                  <a:gd name="connsiteY46" fmla="*/ 538552 h 1635258"/>
                  <a:gd name="connsiteX47" fmla="*/ 895475 w 1227715"/>
                  <a:gd name="connsiteY47" fmla="*/ 538552 h 1635258"/>
                  <a:gd name="connsiteX48" fmla="*/ 1185988 w 1227715"/>
                  <a:gd name="connsiteY48" fmla="*/ 543314 h 1635258"/>
                  <a:gd name="connsiteX49" fmla="*/ 1185988 w 1227715"/>
                  <a:gd name="connsiteY49" fmla="*/ 495689 h 1635258"/>
                  <a:gd name="connsiteX50" fmla="*/ 1166938 w 1227715"/>
                  <a:gd name="connsiteY50" fmla="*/ 462352 h 1635258"/>
                  <a:gd name="connsiteX51" fmla="*/ 1095500 w 1227715"/>
                  <a:gd name="connsiteY51" fmla="*/ 424252 h 1635258"/>
                  <a:gd name="connsiteX52" fmla="*/ 1014538 w 1227715"/>
                  <a:gd name="connsiteY52" fmla="*/ 448064 h 1635258"/>
                  <a:gd name="connsiteX53" fmla="*/ 1019300 w 1227715"/>
                  <a:gd name="connsiteY53" fmla="*/ 405202 h 1635258"/>
                  <a:gd name="connsiteX54" fmla="*/ 1057400 w 1227715"/>
                  <a:gd name="connsiteY54" fmla="*/ 405202 h 1635258"/>
                  <a:gd name="connsiteX55" fmla="*/ 1152650 w 1227715"/>
                  <a:gd name="connsiteY55" fmla="*/ 419489 h 1635258"/>
                  <a:gd name="connsiteX56" fmla="*/ 1195513 w 1227715"/>
                  <a:gd name="connsiteY56" fmla="*/ 371864 h 1635258"/>
                  <a:gd name="connsiteX57" fmla="*/ 1171700 w 1227715"/>
                  <a:gd name="connsiteY57" fmla="*/ 348052 h 1635258"/>
                  <a:gd name="connsiteX58" fmla="*/ 1081213 w 1227715"/>
                  <a:gd name="connsiteY58" fmla="*/ 343289 h 1635258"/>
                  <a:gd name="connsiteX59" fmla="*/ 638300 w 1227715"/>
                  <a:gd name="connsiteY59" fmla="*/ 348052 h 1635258"/>
                  <a:gd name="connsiteX60" fmla="*/ 633538 w 1227715"/>
                  <a:gd name="connsiteY60" fmla="*/ 300427 h 1635258"/>
                  <a:gd name="connsiteX61" fmla="*/ 585913 w 1227715"/>
                  <a:gd name="connsiteY61" fmla="*/ 248039 h 1635258"/>
                  <a:gd name="connsiteX62" fmla="*/ 1185988 w 1227715"/>
                  <a:gd name="connsiteY62" fmla="*/ 276614 h 1635258"/>
                  <a:gd name="connsiteX63" fmla="*/ 1176463 w 1227715"/>
                  <a:gd name="connsiteY63" fmla="*/ 224227 h 1635258"/>
                  <a:gd name="connsiteX64" fmla="*/ 1176463 w 1227715"/>
                  <a:gd name="connsiteY64" fmla="*/ 152789 h 1635258"/>
                  <a:gd name="connsiteX65" fmla="*/ 1219325 w 1227715"/>
                  <a:gd name="connsiteY65" fmla="*/ 71827 h 1635258"/>
                  <a:gd name="connsiteX66" fmla="*/ 1024063 w 1227715"/>
                  <a:gd name="connsiteY66" fmla="*/ 389 h 1635258"/>
                  <a:gd name="connsiteX67" fmla="*/ 919288 w 1227715"/>
                  <a:gd name="connsiteY67" fmla="*/ 43252 h 1635258"/>
                  <a:gd name="connsiteX68" fmla="*/ 728788 w 1227715"/>
                  <a:gd name="connsiteY68" fmla="*/ 43252 h 1635258"/>
                  <a:gd name="connsiteX69" fmla="*/ 533525 w 1227715"/>
                  <a:gd name="connsiteY69" fmla="*/ 52777 h 1635258"/>
                  <a:gd name="connsiteX70" fmla="*/ 125 w 1227715"/>
                  <a:gd name="connsiteY70" fmla="*/ 48014 h 1635258"/>
                  <a:gd name="connsiteX71" fmla="*/ 4888 w 1227715"/>
                  <a:gd name="connsiteY71" fmla="*/ 1614877 h 1635258"/>
                  <a:gd name="connsiteX0" fmla="*/ 4888 w 1227715"/>
                  <a:gd name="connsiteY0" fmla="*/ 1577802 h 1598183"/>
                  <a:gd name="connsiteX1" fmla="*/ 843087 w 1227715"/>
                  <a:gd name="connsiteY1" fmla="*/ 1596852 h 1598183"/>
                  <a:gd name="connsiteX2" fmla="*/ 885951 w 1227715"/>
                  <a:gd name="connsiteY2" fmla="*/ 1534939 h 1598183"/>
                  <a:gd name="connsiteX3" fmla="*/ 738312 w 1227715"/>
                  <a:gd name="connsiteY3" fmla="*/ 1539701 h 1598183"/>
                  <a:gd name="connsiteX4" fmla="*/ 533525 w 1227715"/>
                  <a:gd name="connsiteY4" fmla="*/ 1530177 h 1598183"/>
                  <a:gd name="connsiteX5" fmla="*/ 524000 w 1227715"/>
                  <a:gd name="connsiteY5" fmla="*/ 1453977 h 1598183"/>
                  <a:gd name="connsiteX6" fmla="*/ 500188 w 1227715"/>
                  <a:gd name="connsiteY6" fmla="*/ 1420639 h 1598183"/>
                  <a:gd name="connsiteX7" fmla="*/ 509713 w 1227715"/>
                  <a:gd name="connsiteY7" fmla="*/ 1401589 h 1598183"/>
                  <a:gd name="connsiteX8" fmla="*/ 1190750 w 1227715"/>
                  <a:gd name="connsiteY8" fmla="*/ 1401589 h 1598183"/>
                  <a:gd name="connsiteX9" fmla="*/ 1195513 w 1227715"/>
                  <a:gd name="connsiteY9" fmla="*/ 1373014 h 1598183"/>
                  <a:gd name="connsiteX10" fmla="*/ 1152650 w 1227715"/>
                  <a:gd name="connsiteY10" fmla="*/ 1311101 h 1598183"/>
                  <a:gd name="connsiteX11" fmla="*/ 928813 w 1227715"/>
                  <a:gd name="connsiteY11" fmla="*/ 1320627 h 1598183"/>
                  <a:gd name="connsiteX12" fmla="*/ 590675 w 1227715"/>
                  <a:gd name="connsiteY12" fmla="*/ 1330152 h 1598183"/>
                  <a:gd name="connsiteX13" fmla="*/ 543050 w 1227715"/>
                  <a:gd name="connsiteY13" fmla="*/ 1268239 h 1598183"/>
                  <a:gd name="connsiteX14" fmla="*/ 547813 w 1227715"/>
                  <a:gd name="connsiteY14" fmla="*/ 1225377 h 1598183"/>
                  <a:gd name="connsiteX15" fmla="*/ 624013 w 1227715"/>
                  <a:gd name="connsiteY15" fmla="*/ 1215852 h 1598183"/>
                  <a:gd name="connsiteX16" fmla="*/ 1038350 w 1227715"/>
                  <a:gd name="connsiteY16" fmla="*/ 1225377 h 1598183"/>
                  <a:gd name="connsiteX17" fmla="*/ 1147888 w 1227715"/>
                  <a:gd name="connsiteY17" fmla="*/ 1187277 h 1598183"/>
                  <a:gd name="connsiteX18" fmla="*/ 1152650 w 1227715"/>
                  <a:gd name="connsiteY18" fmla="*/ 1125364 h 1598183"/>
                  <a:gd name="connsiteX19" fmla="*/ 1157413 w 1227715"/>
                  <a:gd name="connsiteY19" fmla="*/ 1096789 h 1598183"/>
                  <a:gd name="connsiteX20" fmla="*/ 1195513 w 1227715"/>
                  <a:gd name="connsiteY20" fmla="*/ 1082502 h 1598183"/>
                  <a:gd name="connsiteX21" fmla="*/ 1147888 w 1227715"/>
                  <a:gd name="connsiteY21" fmla="*/ 1001539 h 1598183"/>
                  <a:gd name="connsiteX22" fmla="*/ 966913 w 1227715"/>
                  <a:gd name="connsiteY22" fmla="*/ 996777 h 1598183"/>
                  <a:gd name="connsiteX23" fmla="*/ 943100 w 1227715"/>
                  <a:gd name="connsiteY23" fmla="*/ 953914 h 1598183"/>
                  <a:gd name="connsiteX24" fmla="*/ 1047875 w 1227715"/>
                  <a:gd name="connsiteY24" fmla="*/ 958677 h 1598183"/>
                  <a:gd name="connsiteX25" fmla="*/ 1147887 w 1227715"/>
                  <a:gd name="connsiteY25" fmla="*/ 939627 h 1598183"/>
                  <a:gd name="connsiteX26" fmla="*/ 1176463 w 1227715"/>
                  <a:gd name="connsiteY26" fmla="*/ 896764 h 1598183"/>
                  <a:gd name="connsiteX27" fmla="*/ 1133600 w 1227715"/>
                  <a:gd name="connsiteY27" fmla="*/ 801514 h 1598183"/>
                  <a:gd name="connsiteX28" fmla="*/ 871663 w 1227715"/>
                  <a:gd name="connsiteY28" fmla="*/ 815802 h 1598183"/>
                  <a:gd name="connsiteX29" fmla="*/ 833563 w 1227715"/>
                  <a:gd name="connsiteY29" fmla="*/ 839614 h 1598183"/>
                  <a:gd name="connsiteX30" fmla="*/ 533526 w 1227715"/>
                  <a:gd name="connsiteY30" fmla="*/ 815802 h 1598183"/>
                  <a:gd name="connsiteX31" fmla="*/ 552575 w 1227715"/>
                  <a:gd name="connsiteY31" fmla="*/ 758651 h 1598183"/>
                  <a:gd name="connsiteX32" fmla="*/ 566862 w 1227715"/>
                  <a:gd name="connsiteY32" fmla="*/ 715789 h 1598183"/>
                  <a:gd name="connsiteX33" fmla="*/ 809750 w 1227715"/>
                  <a:gd name="connsiteY33" fmla="*/ 725314 h 1598183"/>
                  <a:gd name="connsiteX34" fmla="*/ 966913 w 1227715"/>
                  <a:gd name="connsiteY34" fmla="*/ 687214 h 1598183"/>
                  <a:gd name="connsiteX35" fmla="*/ 1109787 w 1227715"/>
                  <a:gd name="connsiteY35" fmla="*/ 691977 h 1598183"/>
                  <a:gd name="connsiteX36" fmla="*/ 1176463 w 1227715"/>
                  <a:gd name="connsiteY36" fmla="*/ 644352 h 1598183"/>
                  <a:gd name="connsiteX37" fmla="*/ 1138363 w 1227715"/>
                  <a:gd name="connsiteY37" fmla="*/ 601489 h 1598183"/>
                  <a:gd name="connsiteX38" fmla="*/ 1024063 w 1227715"/>
                  <a:gd name="connsiteY38" fmla="*/ 587202 h 1598183"/>
                  <a:gd name="connsiteX39" fmla="*/ 905000 w 1227715"/>
                  <a:gd name="connsiteY39" fmla="*/ 591964 h 1598183"/>
                  <a:gd name="connsiteX40" fmla="*/ 890713 w 1227715"/>
                  <a:gd name="connsiteY40" fmla="*/ 549102 h 1598183"/>
                  <a:gd name="connsiteX41" fmla="*/ 876425 w 1227715"/>
                  <a:gd name="connsiteY41" fmla="*/ 515764 h 1598183"/>
                  <a:gd name="connsiteX42" fmla="*/ 690688 w 1227715"/>
                  <a:gd name="connsiteY42" fmla="*/ 530052 h 1598183"/>
                  <a:gd name="connsiteX43" fmla="*/ 557338 w 1227715"/>
                  <a:gd name="connsiteY43" fmla="*/ 520527 h 1598183"/>
                  <a:gd name="connsiteX44" fmla="*/ 495425 w 1227715"/>
                  <a:gd name="connsiteY44" fmla="*/ 487189 h 1598183"/>
                  <a:gd name="connsiteX45" fmla="*/ 557338 w 1227715"/>
                  <a:gd name="connsiteY45" fmla="*/ 501477 h 1598183"/>
                  <a:gd name="connsiteX46" fmla="*/ 662113 w 1227715"/>
                  <a:gd name="connsiteY46" fmla="*/ 501477 h 1598183"/>
                  <a:gd name="connsiteX47" fmla="*/ 895475 w 1227715"/>
                  <a:gd name="connsiteY47" fmla="*/ 501477 h 1598183"/>
                  <a:gd name="connsiteX48" fmla="*/ 1185988 w 1227715"/>
                  <a:gd name="connsiteY48" fmla="*/ 506239 h 1598183"/>
                  <a:gd name="connsiteX49" fmla="*/ 1185988 w 1227715"/>
                  <a:gd name="connsiteY49" fmla="*/ 458614 h 1598183"/>
                  <a:gd name="connsiteX50" fmla="*/ 1166938 w 1227715"/>
                  <a:gd name="connsiteY50" fmla="*/ 425277 h 1598183"/>
                  <a:gd name="connsiteX51" fmla="*/ 1095500 w 1227715"/>
                  <a:gd name="connsiteY51" fmla="*/ 387177 h 1598183"/>
                  <a:gd name="connsiteX52" fmla="*/ 1014538 w 1227715"/>
                  <a:gd name="connsiteY52" fmla="*/ 410989 h 1598183"/>
                  <a:gd name="connsiteX53" fmla="*/ 1019300 w 1227715"/>
                  <a:gd name="connsiteY53" fmla="*/ 368127 h 1598183"/>
                  <a:gd name="connsiteX54" fmla="*/ 1057400 w 1227715"/>
                  <a:gd name="connsiteY54" fmla="*/ 368127 h 1598183"/>
                  <a:gd name="connsiteX55" fmla="*/ 1152650 w 1227715"/>
                  <a:gd name="connsiteY55" fmla="*/ 382414 h 1598183"/>
                  <a:gd name="connsiteX56" fmla="*/ 1195513 w 1227715"/>
                  <a:gd name="connsiteY56" fmla="*/ 334789 h 1598183"/>
                  <a:gd name="connsiteX57" fmla="*/ 1171700 w 1227715"/>
                  <a:gd name="connsiteY57" fmla="*/ 310977 h 1598183"/>
                  <a:gd name="connsiteX58" fmla="*/ 1081213 w 1227715"/>
                  <a:gd name="connsiteY58" fmla="*/ 306214 h 1598183"/>
                  <a:gd name="connsiteX59" fmla="*/ 638300 w 1227715"/>
                  <a:gd name="connsiteY59" fmla="*/ 310977 h 1598183"/>
                  <a:gd name="connsiteX60" fmla="*/ 633538 w 1227715"/>
                  <a:gd name="connsiteY60" fmla="*/ 263352 h 1598183"/>
                  <a:gd name="connsiteX61" fmla="*/ 585913 w 1227715"/>
                  <a:gd name="connsiteY61" fmla="*/ 210964 h 1598183"/>
                  <a:gd name="connsiteX62" fmla="*/ 1185988 w 1227715"/>
                  <a:gd name="connsiteY62" fmla="*/ 239539 h 1598183"/>
                  <a:gd name="connsiteX63" fmla="*/ 1176463 w 1227715"/>
                  <a:gd name="connsiteY63" fmla="*/ 187152 h 1598183"/>
                  <a:gd name="connsiteX64" fmla="*/ 1176463 w 1227715"/>
                  <a:gd name="connsiteY64" fmla="*/ 115714 h 1598183"/>
                  <a:gd name="connsiteX65" fmla="*/ 1219325 w 1227715"/>
                  <a:gd name="connsiteY65" fmla="*/ 34752 h 1598183"/>
                  <a:gd name="connsiteX66" fmla="*/ 1019301 w 1227715"/>
                  <a:gd name="connsiteY66" fmla="*/ 1414 h 1598183"/>
                  <a:gd name="connsiteX67" fmla="*/ 919288 w 1227715"/>
                  <a:gd name="connsiteY67" fmla="*/ 6177 h 1598183"/>
                  <a:gd name="connsiteX68" fmla="*/ 728788 w 1227715"/>
                  <a:gd name="connsiteY68" fmla="*/ 6177 h 1598183"/>
                  <a:gd name="connsiteX69" fmla="*/ 533525 w 1227715"/>
                  <a:gd name="connsiteY69" fmla="*/ 15702 h 1598183"/>
                  <a:gd name="connsiteX70" fmla="*/ 125 w 1227715"/>
                  <a:gd name="connsiteY70" fmla="*/ 10939 h 1598183"/>
                  <a:gd name="connsiteX71" fmla="*/ 4888 w 1227715"/>
                  <a:gd name="connsiteY71" fmla="*/ 1577802 h 1598183"/>
                  <a:gd name="connsiteX0" fmla="*/ 4888 w 1227715"/>
                  <a:gd name="connsiteY0" fmla="*/ 1582076 h 1602457"/>
                  <a:gd name="connsiteX1" fmla="*/ 843087 w 1227715"/>
                  <a:gd name="connsiteY1" fmla="*/ 1601126 h 1602457"/>
                  <a:gd name="connsiteX2" fmla="*/ 885951 w 1227715"/>
                  <a:gd name="connsiteY2" fmla="*/ 1539213 h 1602457"/>
                  <a:gd name="connsiteX3" fmla="*/ 738312 w 1227715"/>
                  <a:gd name="connsiteY3" fmla="*/ 1543975 h 1602457"/>
                  <a:gd name="connsiteX4" fmla="*/ 533525 w 1227715"/>
                  <a:gd name="connsiteY4" fmla="*/ 1534451 h 1602457"/>
                  <a:gd name="connsiteX5" fmla="*/ 524000 w 1227715"/>
                  <a:gd name="connsiteY5" fmla="*/ 1458251 h 1602457"/>
                  <a:gd name="connsiteX6" fmla="*/ 500188 w 1227715"/>
                  <a:gd name="connsiteY6" fmla="*/ 1424913 h 1602457"/>
                  <a:gd name="connsiteX7" fmla="*/ 509713 w 1227715"/>
                  <a:gd name="connsiteY7" fmla="*/ 1405863 h 1602457"/>
                  <a:gd name="connsiteX8" fmla="*/ 1190750 w 1227715"/>
                  <a:gd name="connsiteY8" fmla="*/ 1405863 h 1602457"/>
                  <a:gd name="connsiteX9" fmla="*/ 1195513 w 1227715"/>
                  <a:gd name="connsiteY9" fmla="*/ 1377288 h 1602457"/>
                  <a:gd name="connsiteX10" fmla="*/ 1152650 w 1227715"/>
                  <a:gd name="connsiteY10" fmla="*/ 1315375 h 1602457"/>
                  <a:gd name="connsiteX11" fmla="*/ 928813 w 1227715"/>
                  <a:gd name="connsiteY11" fmla="*/ 1324901 h 1602457"/>
                  <a:gd name="connsiteX12" fmla="*/ 590675 w 1227715"/>
                  <a:gd name="connsiteY12" fmla="*/ 1334426 h 1602457"/>
                  <a:gd name="connsiteX13" fmla="*/ 543050 w 1227715"/>
                  <a:gd name="connsiteY13" fmla="*/ 1272513 h 1602457"/>
                  <a:gd name="connsiteX14" fmla="*/ 547813 w 1227715"/>
                  <a:gd name="connsiteY14" fmla="*/ 1229651 h 1602457"/>
                  <a:gd name="connsiteX15" fmla="*/ 624013 w 1227715"/>
                  <a:gd name="connsiteY15" fmla="*/ 1220126 h 1602457"/>
                  <a:gd name="connsiteX16" fmla="*/ 1038350 w 1227715"/>
                  <a:gd name="connsiteY16" fmla="*/ 1229651 h 1602457"/>
                  <a:gd name="connsiteX17" fmla="*/ 1147888 w 1227715"/>
                  <a:gd name="connsiteY17" fmla="*/ 1191551 h 1602457"/>
                  <a:gd name="connsiteX18" fmla="*/ 1152650 w 1227715"/>
                  <a:gd name="connsiteY18" fmla="*/ 1129638 h 1602457"/>
                  <a:gd name="connsiteX19" fmla="*/ 1157413 w 1227715"/>
                  <a:gd name="connsiteY19" fmla="*/ 1101063 h 1602457"/>
                  <a:gd name="connsiteX20" fmla="*/ 1195513 w 1227715"/>
                  <a:gd name="connsiteY20" fmla="*/ 1086776 h 1602457"/>
                  <a:gd name="connsiteX21" fmla="*/ 1147888 w 1227715"/>
                  <a:gd name="connsiteY21" fmla="*/ 1005813 h 1602457"/>
                  <a:gd name="connsiteX22" fmla="*/ 966913 w 1227715"/>
                  <a:gd name="connsiteY22" fmla="*/ 1001051 h 1602457"/>
                  <a:gd name="connsiteX23" fmla="*/ 943100 w 1227715"/>
                  <a:gd name="connsiteY23" fmla="*/ 958188 h 1602457"/>
                  <a:gd name="connsiteX24" fmla="*/ 1047875 w 1227715"/>
                  <a:gd name="connsiteY24" fmla="*/ 962951 h 1602457"/>
                  <a:gd name="connsiteX25" fmla="*/ 1147887 w 1227715"/>
                  <a:gd name="connsiteY25" fmla="*/ 943901 h 1602457"/>
                  <a:gd name="connsiteX26" fmla="*/ 1176463 w 1227715"/>
                  <a:gd name="connsiteY26" fmla="*/ 901038 h 1602457"/>
                  <a:gd name="connsiteX27" fmla="*/ 1133600 w 1227715"/>
                  <a:gd name="connsiteY27" fmla="*/ 805788 h 1602457"/>
                  <a:gd name="connsiteX28" fmla="*/ 871663 w 1227715"/>
                  <a:gd name="connsiteY28" fmla="*/ 820076 h 1602457"/>
                  <a:gd name="connsiteX29" fmla="*/ 833563 w 1227715"/>
                  <a:gd name="connsiteY29" fmla="*/ 843888 h 1602457"/>
                  <a:gd name="connsiteX30" fmla="*/ 533526 w 1227715"/>
                  <a:gd name="connsiteY30" fmla="*/ 820076 h 1602457"/>
                  <a:gd name="connsiteX31" fmla="*/ 552575 w 1227715"/>
                  <a:gd name="connsiteY31" fmla="*/ 762925 h 1602457"/>
                  <a:gd name="connsiteX32" fmla="*/ 566862 w 1227715"/>
                  <a:gd name="connsiteY32" fmla="*/ 720063 h 1602457"/>
                  <a:gd name="connsiteX33" fmla="*/ 809750 w 1227715"/>
                  <a:gd name="connsiteY33" fmla="*/ 729588 h 1602457"/>
                  <a:gd name="connsiteX34" fmla="*/ 966913 w 1227715"/>
                  <a:gd name="connsiteY34" fmla="*/ 691488 h 1602457"/>
                  <a:gd name="connsiteX35" fmla="*/ 1109787 w 1227715"/>
                  <a:gd name="connsiteY35" fmla="*/ 696251 h 1602457"/>
                  <a:gd name="connsiteX36" fmla="*/ 1176463 w 1227715"/>
                  <a:gd name="connsiteY36" fmla="*/ 648626 h 1602457"/>
                  <a:gd name="connsiteX37" fmla="*/ 1138363 w 1227715"/>
                  <a:gd name="connsiteY37" fmla="*/ 605763 h 1602457"/>
                  <a:gd name="connsiteX38" fmla="*/ 1024063 w 1227715"/>
                  <a:gd name="connsiteY38" fmla="*/ 591476 h 1602457"/>
                  <a:gd name="connsiteX39" fmla="*/ 905000 w 1227715"/>
                  <a:gd name="connsiteY39" fmla="*/ 596238 h 1602457"/>
                  <a:gd name="connsiteX40" fmla="*/ 890713 w 1227715"/>
                  <a:gd name="connsiteY40" fmla="*/ 553376 h 1602457"/>
                  <a:gd name="connsiteX41" fmla="*/ 876425 w 1227715"/>
                  <a:gd name="connsiteY41" fmla="*/ 520038 h 1602457"/>
                  <a:gd name="connsiteX42" fmla="*/ 690688 w 1227715"/>
                  <a:gd name="connsiteY42" fmla="*/ 534326 h 1602457"/>
                  <a:gd name="connsiteX43" fmla="*/ 557338 w 1227715"/>
                  <a:gd name="connsiteY43" fmla="*/ 524801 h 1602457"/>
                  <a:gd name="connsiteX44" fmla="*/ 495425 w 1227715"/>
                  <a:gd name="connsiteY44" fmla="*/ 491463 h 1602457"/>
                  <a:gd name="connsiteX45" fmla="*/ 557338 w 1227715"/>
                  <a:gd name="connsiteY45" fmla="*/ 505751 h 1602457"/>
                  <a:gd name="connsiteX46" fmla="*/ 662113 w 1227715"/>
                  <a:gd name="connsiteY46" fmla="*/ 505751 h 1602457"/>
                  <a:gd name="connsiteX47" fmla="*/ 895475 w 1227715"/>
                  <a:gd name="connsiteY47" fmla="*/ 505751 h 1602457"/>
                  <a:gd name="connsiteX48" fmla="*/ 1185988 w 1227715"/>
                  <a:gd name="connsiteY48" fmla="*/ 510513 h 1602457"/>
                  <a:gd name="connsiteX49" fmla="*/ 1185988 w 1227715"/>
                  <a:gd name="connsiteY49" fmla="*/ 462888 h 1602457"/>
                  <a:gd name="connsiteX50" fmla="*/ 1166938 w 1227715"/>
                  <a:gd name="connsiteY50" fmla="*/ 429551 h 1602457"/>
                  <a:gd name="connsiteX51" fmla="*/ 1095500 w 1227715"/>
                  <a:gd name="connsiteY51" fmla="*/ 391451 h 1602457"/>
                  <a:gd name="connsiteX52" fmla="*/ 1014538 w 1227715"/>
                  <a:gd name="connsiteY52" fmla="*/ 415263 h 1602457"/>
                  <a:gd name="connsiteX53" fmla="*/ 1019300 w 1227715"/>
                  <a:gd name="connsiteY53" fmla="*/ 372401 h 1602457"/>
                  <a:gd name="connsiteX54" fmla="*/ 1057400 w 1227715"/>
                  <a:gd name="connsiteY54" fmla="*/ 372401 h 1602457"/>
                  <a:gd name="connsiteX55" fmla="*/ 1152650 w 1227715"/>
                  <a:gd name="connsiteY55" fmla="*/ 386688 h 1602457"/>
                  <a:gd name="connsiteX56" fmla="*/ 1195513 w 1227715"/>
                  <a:gd name="connsiteY56" fmla="*/ 339063 h 1602457"/>
                  <a:gd name="connsiteX57" fmla="*/ 1171700 w 1227715"/>
                  <a:gd name="connsiteY57" fmla="*/ 315251 h 1602457"/>
                  <a:gd name="connsiteX58" fmla="*/ 1081213 w 1227715"/>
                  <a:gd name="connsiteY58" fmla="*/ 310488 h 1602457"/>
                  <a:gd name="connsiteX59" fmla="*/ 638300 w 1227715"/>
                  <a:gd name="connsiteY59" fmla="*/ 315251 h 1602457"/>
                  <a:gd name="connsiteX60" fmla="*/ 633538 w 1227715"/>
                  <a:gd name="connsiteY60" fmla="*/ 267626 h 1602457"/>
                  <a:gd name="connsiteX61" fmla="*/ 585913 w 1227715"/>
                  <a:gd name="connsiteY61" fmla="*/ 215238 h 1602457"/>
                  <a:gd name="connsiteX62" fmla="*/ 1185988 w 1227715"/>
                  <a:gd name="connsiteY62" fmla="*/ 243813 h 1602457"/>
                  <a:gd name="connsiteX63" fmla="*/ 1176463 w 1227715"/>
                  <a:gd name="connsiteY63" fmla="*/ 191426 h 1602457"/>
                  <a:gd name="connsiteX64" fmla="*/ 1176463 w 1227715"/>
                  <a:gd name="connsiteY64" fmla="*/ 119988 h 1602457"/>
                  <a:gd name="connsiteX65" fmla="*/ 1219325 w 1227715"/>
                  <a:gd name="connsiteY65" fmla="*/ 39026 h 1602457"/>
                  <a:gd name="connsiteX66" fmla="*/ 1019301 w 1227715"/>
                  <a:gd name="connsiteY66" fmla="*/ 5688 h 1602457"/>
                  <a:gd name="connsiteX67" fmla="*/ 919288 w 1227715"/>
                  <a:gd name="connsiteY67" fmla="*/ 10451 h 1602457"/>
                  <a:gd name="connsiteX68" fmla="*/ 728788 w 1227715"/>
                  <a:gd name="connsiteY68" fmla="*/ 10451 h 1602457"/>
                  <a:gd name="connsiteX69" fmla="*/ 533525 w 1227715"/>
                  <a:gd name="connsiteY69" fmla="*/ 19976 h 1602457"/>
                  <a:gd name="connsiteX70" fmla="*/ 125 w 1227715"/>
                  <a:gd name="connsiteY70" fmla="*/ 15213 h 1602457"/>
                  <a:gd name="connsiteX71" fmla="*/ 4888 w 1227715"/>
                  <a:gd name="connsiteY71" fmla="*/ 1582076 h 1602457"/>
                  <a:gd name="connsiteX0" fmla="*/ 4888 w 1227715"/>
                  <a:gd name="connsiteY0" fmla="*/ 1604243 h 1624624"/>
                  <a:gd name="connsiteX1" fmla="*/ 843087 w 1227715"/>
                  <a:gd name="connsiteY1" fmla="*/ 1623293 h 1624624"/>
                  <a:gd name="connsiteX2" fmla="*/ 885951 w 1227715"/>
                  <a:gd name="connsiteY2" fmla="*/ 1561380 h 1624624"/>
                  <a:gd name="connsiteX3" fmla="*/ 738312 w 1227715"/>
                  <a:gd name="connsiteY3" fmla="*/ 1566142 h 1624624"/>
                  <a:gd name="connsiteX4" fmla="*/ 533525 w 1227715"/>
                  <a:gd name="connsiteY4" fmla="*/ 1556618 h 1624624"/>
                  <a:gd name="connsiteX5" fmla="*/ 524000 w 1227715"/>
                  <a:gd name="connsiteY5" fmla="*/ 1480418 h 1624624"/>
                  <a:gd name="connsiteX6" fmla="*/ 500188 w 1227715"/>
                  <a:gd name="connsiteY6" fmla="*/ 1447080 h 1624624"/>
                  <a:gd name="connsiteX7" fmla="*/ 509713 w 1227715"/>
                  <a:gd name="connsiteY7" fmla="*/ 1428030 h 1624624"/>
                  <a:gd name="connsiteX8" fmla="*/ 1190750 w 1227715"/>
                  <a:gd name="connsiteY8" fmla="*/ 1428030 h 1624624"/>
                  <a:gd name="connsiteX9" fmla="*/ 1195513 w 1227715"/>
                  <a:gd name="connsiteY9" fmla="*/ 1399455 h 1624624"/>
                  <a:gd name="connsiteX10" fmla="*/ 1152650 w 1227715"/>
                  <a:gd name="connsiteY10" fmla="*/ 1337542 h 1624624"/>
                  <a:gd name="connsiteX11" fmla="*/ 928813 w 1227715"/>
                  <a:gd name="connsiteY11" fmla="*/ 1347068 h 1624624"/>
                  <a:gd name="connsiteX12" fmla="*/ 590675 w 1227715"/>
                  <a:gd name="connsiteY12" fmla="*/ 1356593 h 1624624"/>
                  <a:gd name="connsiteX13" fmla="*/ 543050 w 1227715"/>
                  <a:gd name="connsiteY13" fmla="*/ 1294680 h 1624624"/>
                  <a:gd name="connsiteX14" fmla="*/ 547813 w 1227715"/>
                  <a:gd name="connsiteY14" fmla="*/ 1251818 h 1624624"/>
                  <a:gd name="connsiteX15" fmla="*/ 624013 w 1227715"/>
                  <a:gd name="connsiteY15" fmla="*/ 1242293 h 1624624"/>
                  <a:gd name="connsiteX16" fmla="*/ 1038350 w 1227715"/>
                  <a:gd name="connsiteY16" fmla="*/ 1251818 h 1624624"/>
                  <a:gd name="connsiteX17" fmla="*/ 1147888 w 1227715"/>
                  <a:gd name="connsiteY17" fmla="*/ 1213718 h 1624624"/>
                  <a:gd name="connsiteX18" fmla="*/ 1152650 w 1227715"/>
                  <a:gd name="connsiteY18" fmla="*/ 1151805 h 1624624"/>
                  <a:gd name="connsiteX19" fmla="*/ 1157413 w 1227715"/>
                  <a:gd name="connsiteY19" fmla="*/ 1123230 h 1624624"/>
                  <a:gd name="connsiteX20" fmla="*/ 1195513 w 1227715"/>
                  <a:gd name="connsiteY20" fmla="*/ 1108943 h 1624624"/>
                  <a:gd name="connsiteX21" fmla="*/ 1147888 w 1227715"/>
                  <a:gd name="connsiteY21" fmla="*/ 1027980 h 1624624"/>
                  <a:gd name="connsiteX22" fmla="*/ 966913 w 1227715"/>
                  <a:gd name="connsiteY22" fmla="*/ 1023218 h 1624624"/>
                  <a:gd name="connsiteX23" fmla="*/ 943100 w 1227715"/>
                  <a:gd name="connsiteY23" fmla="*/ 980355 h 1624624"/>
                  <a:gd name="connsiteX24" fmla="*/ 1047875 w 1227715"/>
                  <a:gd name="connsiteY24" fmla="*/ 985118 h 1624624"/>
                  <a:gd name="connsiteX25" fmla="*/ 1147887 w 1227715"/>
                  <a:gd name="connsiteY25" fmla="*/ 966068 h 1624624"/>
                  <a:gd name="connsiteX26" fmla="*/ 1176463 w 1227715"/>
                  <a:gd name="connsiteY26" fmla="*/ 923205 h 1624624"/>
                  <a:gd name="connsiteX27" fmla="*/ 1133600 w 1227715"/>
                  <a:gd name="connsiteY27" fmla="*/ 827955 h 1624624"/>
                  <a:gd name="connsiteX28" fmla="*/ 871663 w 1227715"/>
                  <a:gd name="connsiteY28" fmla="*/ 842243 h 1624624"/>
                  <a:gd name="connsiteX29" fmla="*/ 833563 w 1227715"/>
                  <a:gd name="connsiteY29" fmla="*/ 866055 h 1624624"/>
                  <a:gd name="connsiteX30" fmla="*/ 533526 w 1227715"/>
                  <a:gd name="connsiteY30" fmla="*/ 842243 h 1624624"/>
                  <a:gd name="connsiteX31" fmla="*/ 552575 w 1227715"/>
                  <a:gd name="connsiteY31" fmla="*/ 785092 h 1624624"/>
                  <a:gd name="connsiteX32" fmla="*/ 566862 w 1227715"/>
                  <a:gd name="connsiteY32" fmla="*/ 742230 h 1624624"/>
                  <a:gd name="connsiteX33" fmla="*/ 809750 w 1227715"/>
                  <a:gd name="connsiteY33" fmla="*/ 751755 h 1624624"/>
                  <a:gd name="connsiteX34" fmla="*/ 966913 w 1227715"/>
                  <a:gd name="connsiteY34" fmla="*/ 713655 h 1624624"/>
                  <a:gd name="connsiteX35" fmla="*/ 1109787 w 1227715"/>
                  <a:gd name="connsiteY35" fmla="*/ 718418 h 1624624"/>
                  <a:gd name="connsiteX36" fmla="*/ 1176463 w 1227715"/>
                  <a:gd name="connsiteY36" fmla="*/ 670793 h 1624624"/>
                  <a:gd name="connsiteX37" fmla="*/ 1138363 w 1227715"/>
                  <a:gd name="connsiteY37" fmla="*/ 627930 h 1624624"/>
                  <a:gd name="connsiteX38" fmla="*/ 1024063 w 1227715"/>
                  <a:gd name="connsiteY38" fmla="*/ 613643 h 1624624"/>
                  <a:gd name="connsiteX39" fmla="*/ 905000 w 1227715"/>
                  <a:gd name="connsiteY39" fmla="*/ 618405 h 1624624"/>
                  <a:gd name="connsiteX40" fmla="*/ 890713 w 1227715"/>
                  <a:gd name="connsiteY40" fmla="*/ 575543 h 1624624"/>
                  <a:gd name="connsiteX41" fmla="*/ 876425 w 1227715"/>
                  <a:gd name="connsiteY41" fmla="*/ 542205 h 1624624"/>
                  <a:gd name="connsiteX42" fmla="*/ 690688 w 1227715"/>
                  <a:gd name="connsiteY42" fmla="*/ 556493 h 1624624"/>
                  <a:gd name="connsiteX43" fmla="*/ 557338 w 1227715"/>
                  <a:gd name="connsiteY43" fmla="*/ 546968 h 1624624"/>
                  <a:gd name="connsiteX44" fmla="*/ 495425 w 1227715"/>
                  <a:gd name="connsiteY44" fmla="*/ 513630 h 1624624"/>
                  <a:gd name="connsiteX45" fmla="*/ 557338 w 1227715"/>
                  <a:gd name="connsiteY45" fmla="*/ 527918 h 1624624"/>
                  <a:gd name="connsiteX46" fmla="*/ 662113 w 1227715"/>
                  <a:gd name="connsiteY46" fmla="*/ 527918 h 1624624"/>
                  <a:gd name="connsiteX47" fmla="*/ 895475 w 1227715"/>
                  <a:gd name="connsiteY47" fmla="*/ 527918 h 1624624"/>
                  <a:gd name="connsiteX48" fmla="*/ 1185988 w 1227715"/>
                  <a:gd name="connsiteY48" fmla="*/ 532680 h 1624624"/>
                  <a:gd name="connsiteX49" fmla="*/ 1185988 w 1227715"/>
                  <a:gd name="connsiteY49" fmla="*/ 485055 h 1624624"/>
                  <a:gd name="connsiteX50" fmla="*/ 1166938 w 1227715"/>
                  <a:gd name="connsiteY50" fmla="*/ 451718 h 1624624"/>
                  <a:gd name="connsiteX51" fmla="*/ 1095500 w 1227715"/>
                  <a:gd name="connsiteY51" fmla="*/ 413618 h 1624624"/>
                  <a:gd name="connsiteX52" fmla="*/ 1014538 w 1227715"/>
                  <a:gd name="connsiteY52" fmla="*/ 437430 h 1624624"/>
                  <a:gd name="connsiteX53" fmla="*/ 1019300 w 1227715"/>
                  <a:gd name="connsiteY53" fmla="*/ 394568 h 1624624"/>
                  <a:gd name="connsiteX54" fmla="*/ 1057400 w 1227715"/>
                  <a:gd name="connsiteY54" fmla="*/ 394568 h 1624624"/>
                  <a:gd name="connsiteX55" fmla="*/ 1152650 w 1227715"/>
                  <a:gd name="connsiteY55" fmla="*/ 408855 h 1624624"/>
                  <a:gd name="connsiteX56" fmla="*/ 1195513 w 1227715"/>
                  <a:gd name="connsiteY56" fmla="*/ 361230 h 1624624"/>
                  <a:gd name="connsiteX57" fmla="*/ 1171700 w 1227715"/>
                  <a:gd name="connsiteY57" fmla="*/ 337418 h 1624624"/>
                  <a:gd name="connsiteX58" fmla="*/ 1081213 w 1227715"/>
                  <a:gd name="connsiteY58" fmla="*/ 332655 h 1624624"/>
                  <a:gd name="connsiteX59" fmla="*/ 638300 w 1227715"/>
                  <a:gd name="connsiteY59" fmla="*/ 337418 h 1624624"/>
                  <a:gd name="connsiteX60" fmla="*/ 633538 w 1227715"/>
                  <a:gd name="connsiteY60" fmla="*/ 289793 h 1624624"/>
                  <a:gd name="connsiteX61" fmla="*/ 585913 w 1227715"/>
                  <a:gd name="connsiteY61" fmla="*/ 237405 h 1624624"/>
                  <a:gd name="connsiteX62" fmla="*/ 1185988 w 1227715"/>
                  <a:gd name="connsiteY62" fmla="*/ 265980 h 1624624"/>
                  <a:gd name="connsiteX63" fmla="*/ 1176463 w 1227715"/>
                  <a:gd name="connsiteY63" fmla="*/ 213593 h 1624624"/>
                  <a:gd name="connsiteX64" fmla="*/ 1176463 w 1227715"/>
                  <a:gd name="connsiteY64" fmla="*/ 142155 h 1624624"/>
                  <a:gd name="connsiteX65" fmla="*/ 1219325 w 1227715"/>
                  <a:gd name="connsiteY65" fmla="*/ 61193 h 1624624"/>
                  <a:gd name="connsiteX66" fmla="*/ 1000251 w 1227715"/>
                  <a:gd name="connsiteY66" fmla="*/ 4043 h 1624624"/>
                  <a:gd name="connsiteX67" fmla="*/ 919288 w 1227715"/>
                  <a:gd name="connsiteY67" fmla="*/ 32618 h 1624624"/>
                  <a:gd name="connsiteX68" fmla="*/ 728788 w 1227715"/>
                  <a:gd name="connsiteY68" fmla="*/ 32618 h 1624624"/>
                  <a:gd name="connsiteX69" fmla="*/ 533525 w 1227715"/>
                  <a:gd name="connsiteY69" fmla="*/ 42143 h 1624624"/>
                  <a:gd name="connsiteX70" fmla="*/ 125 w 1227715"/>
                  <a:gd name="connsiteY70" fmla="*/ 37380 h 1624624"/>
                  <a:gd name="connsiteX71" fmla="*/ 4888 w 1227715"/>
                  <a:gd name="connsiteY71" fmla="*/ 1604243 h 1624624"/>
                  <a:gd name="connsiteX0" fmla="*/ 4888 w 1227715"/>
                  <a:gd name="connsiteY0" fmla="*/ 1600301 h 1620682"/>
                  <a:gd name="connsiteX1" fmla="*/ 843087 w 1227715"/>
                  <a:gd name="connsiteY1" fmla="*/ 1619351 h 1620682"/>
                  <a:gd name="connsiteX2" fmla="*/ 885951 w 1227715"/>
                  <a:gd name="connsiteY2" fmla="*/ 1557438 h 1620682"/>
                  <a:gd name="connsiteX3" fmla="*/ 738312 w 1227715"/>
                  <a:gd name="connsiteY3" fmla="*/ 1562200 h 1620682"/>
                  <a:gd name="connsiteX4" fmla="*/ 533525 w 1227715"/>
                  <a:gd name="connsiteY4" fmla="*/ 1552676 h 1620682"/>
                  <a:gd name="connsiteX5" fmla="*/ 524000 w 1227715"/>
                  <a:gd name="connsiteY5" fmla="*/ 1476476 h 1620682"/>
                  <a:gd name="connsiteX6" fmla="*/ 500188 w 1227715"/>
                  <a:gd name="connsiteY6" fmla="*/ 1443138 h 1620682"/>
                  <a:gd name="connsiteX7" fmla="*/ 509713 w 1227715"/>
                  <a:gd name="connsiteY7" fmla="*/ 1424088 h 1620682"/>
                  <a:gd name="connsiteX8" fmla="*/ 1190750 w 1227715"/>
                  <a:gd name="connsiteY8" fmla="*/ 1424088 h 1620682"/>
                  <a:gd name="connsiteX9" fmla="*/ 1195513 w 1227715"/>
                  <a:gd name="connsiteY9" fmla="*/ 1395513 h 1620682"/>
                  <a:gd name="connsiteX10" fmla="*/ 1152650 w 1227715"/>
                  <a:gd name="connsiteY10" fmla="*/ 1333600 h 1620682"/>
                  <a:gd name="connsiteX11" fmla="*/ 928813 w 1227715"/>
                  <a:gd name="connsiteY11" fmla="*/ 1343126 h 1620682"/>
                  <a:gd name="connsiteX12" fmla="*/ 590675 w 1227715"/>
                  <a:gd name="connsiteY12" fmla="*/ 1352651 h 1620682"/>
                  <a:gd name="connsiteX13" fmla="*/ 543050 w 1227715"/>
                  <a:gd name="connsiteY13" fmla="*/ 1290738 h 1620682"/>
                  <a:gd name="connsiteX14" fmla="*/ 547813 w 1227715"/>
                  <a:gd name="connsiteY14" fmla="*/ 1247876 h 1620682"/>
                  <a:gd name="connsiteX15" fmla="*/ 624013 w 1227715"/>
                  <a:gd name="connsiteY15" fmla="*/ 1238351 h 1620682"/>
                  <a:gd name="connsiteX16" fmla="*/ 1038350 w 1227715"/>
                  <a:gd name="connsiteY16" fmla="*/ 1247876 h 1620682"/>
                  <a:gd name="connsiteX17" fmla="*/ 1147888 w 1227715"/>
                  <a:gd name="connsiteY17" fmla="*/ 1209776 h 1620682"/>
                  <a:gd name="connsiteX18" fmla="*/ 1152650 w 1227715"/>
                  <a:gd name="connsiteY18" fmla="*/ 1147863 h 1620682"/>
                  <a:gd name="connsiteX19" fmla="*/ 1157413 w 1227715"/>
                  <a:gd name="connsiteY19" fmla="*/ 1119288 h 1620682"/>
                  <a:gd name="connsiteX20" fmla="*/ 1195513 w 1227715"/>
                  <a:gd name="connsiteY20" fmla="*/ 1105001 h 1620682"/>
                  <a:gd name="connsiteX21" fmla="*/ 1147888 w 1227715"/>
                  <a:gd name="connsiteY21" fmla="*/ 1024038 h 1620682"/>
                  <a:gd name="connsiteX22" fmla="*/ 966913 w 1227715"/>
                  <a:gd name="connsiteY22" fmla="*/ 1019276 h 1620682"/>
                  <a:gd name="connsiteX23" fmla="*/ 943100 w 1227715"/>
                  <a:gd name="connsiteY23" fmla="*/ 976413 h 1620682"/>
                  <a:gd name="connsiteX24" fmla="*/ 1047875 w 1227715"/>
                  <a:gd name="connsiteY24" fmla="*/ 981176 h 1620682"/>
                  <a:gd name="connsiteX25" fmla="*/ 1147887 w 1227715"/>
                  <a:gd name="connsiteY25" fmla="*/ 962126 h 1620682"/>
                  <a:gd name="connsiteX26" fmla="*/ 1176463 w 1227715"/>
                  <a:gd name="connsiteY26" fmla="*/ 919263 h 1620682"/>
                  <a:gd name="connsiteX27" fmla="*/ 1133600 w 1227715"/>
                  <a:gd name="connsiteY27" fmla="*/ 824013 h 1620682"/>
                  <a:gd name="connsiteX28" fmla="*/ 871663 w 1227715"/>
                  <a:gd name="connsiteY28" fmla="*/ 838301 h 1620682"/>
                  <a:gd name="connsiteX29" fmla="*/ 833563 w 1227715"/>
                  <a:gd name="connsiteY29" fmla="*/ 862113 h 1620682"/>
                  <a:gd name="connsiteX30" fmla="*/ 533526 w 1227715"/>
                  <a:gd name="connsiteY30" fmla="*/ 838301 h 1620682"/>
                  <a:gd name="connsiteX31" fmla="*/ 552575 w 1227715"/>
                  <a:gd name="connsiteY31" fmla="*/ 781150 h 1620682"/>
                  <a:gd name="connsiteX32" fmla="*/ 566862 w 1227715"/>
                  <a:gd name="connsiteY32" fmla="*/ 738288 h 1620682"/>
                  <a:gd name="connsiteX33" fmla="*/ 809750 w 1227715"/>
                  <a:gd name="connsiteY33" fmla="*/ 747813 h 1620682"/>
                  <a:gd name="connsiteX34" fmla="*/ 966913 w 1227715"/>
                  <a:gd name="connsiteY34" fmla="*/ 709713 h 1620682"/>
                  <a:gd name="connsiteX35" fmla="*/ 1109787 w 1227715"/>
                  <a:gd name="connsiteY35" fmla="*/ 714476 h 1620682"/>
                  <a:gd name="connsiteX36" fmla="*/ 1176463 w 1227715"/>
                  <a:gd name="connsiteY36" fmla="*/ 666851 h 1620682"/>
                  <a:gd name="connsiteX37" fmla="*/ 1138363 w 1227715"/>
                  <a:gd name="connsiteY37" fmla="*/ 623988 h 1620682"/>
                  <a:gd name="connsiteX38" fmla="*/ 1024063 w 1227715"/>
                  <a:gd name="connsiteY38" fmla="*/ 609701 h 1620682"/>
                  <a:gd name="connsiteX39" fmla="*/ 905000 w 1227715"/>
                  <a:gd name="connsiteY39" fmla="*/ 614463 h 1620682"/>
                  <a:gd name="connsiteX40" fmla="*/ 890713 w 1227715"/>
                  <a:gd name="connsiteY40" fmla="*/ 571601 h 1620682"/>
                  <a:gd name="connsiteX41" fmla="*/ 876425 w 1227715"/>
                  <a:gd name="connsiteY41" fmla="*/ 538263 h 1620682"/>
                  <a:gd name="connsiteX42" fmla="*/ 690688 w 1227715"/>
                  <a:gd name="connsiteY42" fmla="*/ 552551 h 1620682"/>
                  <a:gd name="connsiteX43" fmla="*/ 557338 w 1227715"/>
                  <a:gd name="connsiteY43" fmla="*/ 543026 h 1620682"/>
                  <a:gd name="connsiteX44" fmla="*/ 495425 w 1227715"/>
                  <a:gd name="connsiteY44" fmla="*/ 509688 h 1620682"/>
                  <a:gd name="connsiteX45" fmla="*/ 557338 w 1227715"/>
                  <a:gd name="connsiteY45" fmla="*/ 523976 h 1620682"/>
                  <a:gd name="connsiteX46" fmla="*/ 662113 w 1227715"/>
                  <a:gd name="connsiteY46" fmla="*/ 523976 h 1620682"/>
                  <a:gd name="connsiteX47" fmla="*/ 895475 w 1227715"/>
                  <a:gd name="connsiteY47" fmla="*/ 523976 h 1620682"/>
                  <a:gd name="connsiteX48" fmla="*/ 1185988 w 1227715"/>
                  <a:gd name="connsiteY48" fmla="*/ 528738 h 1620682"/>
                  <a:gd name="connsiteX49" fmla="*/ 1185988 w 1227715"/>
                  <a:gd name="connsiteY49" fmla="*/ 481113 h 1620682"/>
                  <a:gd name="connsiteX50" fmla="*/ 1166938 w 1227715"/>
                  <a:gd name="connsiteY50" fmla="*/ 447776 h 1620682"/>
                  <a:gd name="connsiteX51" fmla="*/ 1095500 w 1227715"/>
                  <a:gd name="connsiteY51" fmla="*/ 409676 h 1620682"/>
                  <a:gd name="connsiteX52" fmla="*/ 1014538 w 1227715"/>
                  <a:gd name="connsiteY52" fmla="*/ 433488 h 1620682"/>
                  <a:gd name="connsiteX53" fmla="*/ 1019300 w 1227715"/>
                  <a:gd name="connsiteY53" fmla="*/ 390626 h 1620682"/>
                  <a:gd name="connsiteX54" fmla="*/ 1057400 w 1227715"/>
                  <a:gd name="connsiteY54" fmla="*/ 390626 h 1620682"/>
                  <a:gd name="connsiteX55" fmla="*/ 1152650 w 1227715"/>
                  <a:gd name="connsiteY55" fmla="*/ 404913 h 1620682"/>
                  <a:gd name="connsiteX56" fmla="*/ 1195513 w 1227715"/>
                  <a:gd name="connsiteY56" fmla="*/ 357288 h 1620682"/>
                  <a:gd name="connsiteX57" fmla="*/ 1171700 w 1227715"/>
                  <a:gd name="connsiteY57" fmla="*/ 333476 h 1620682"/>
                  <a:gd name="connsiteX58" fmla="*/ 1081213 w 1227715"/>
                  <a:gd name="connsiteY58" fmla="*/ 328713 h 1620682"/>
                  <a:gd name="connsiteX59" fmla="*/ 638300 w 1227715"/>
                  <a:gd name="connsiteY59" fmla="*/ 333476 h 1620682"/>
                  <a:gd name="connsiteX60" fmla="*/ 633538 w 1227715"/>
                  <a:gd name="connsiteY60" fmla="*/ 285851 h 1620682"/>
                  <a:gd name="connsiteX61" fmla="*/ 585913 w 1227715"/>
                  <a:gd name="connsiteY61" fmla="*/ 233463 h 1620682"/>
                  <a:gd name="connsiteX62" fmla="*/ 1185988 w 1227715"/>
                  <a:gd name="connsiteY62" fmla="*/ 262038 h 1620682"/>
                  <a:gd name="connsiteX63" fmla="*/ 1176463 w 1227715"/>
                  <a:gd name="connsiteY63" fmla="*/ 209651 h 1620682"/>
                  <a:gd name="connsiteX64" fmla="*/ 1176463 w 1227715"/>
                  <a:gd name="connsiteY64" fmla="*/ 138213 h 1620682"/>
                  <a:gd name="connsiteX65" fmla="*/ 1219325 w 1227715"/>
                  <a:gd name="connsiteY65" fmla="*/ 57251 h 1620682"/>
                  <a:gd name="connsiteX66" fmla="*/ 1000251 w 1227715"/>
                  <a:gd name="connsiteY66" fmla="*/ 101 h 1620682"/>
                  <a:gd name="connsiteX67" fmla="*/ 909763 w 1227715"/>
                  <a:gd name="connsiteY67" fmla="*/ 42963 h 1620682"/>
                  <a:gd name="connsiteX68" fmla="*/ 728788 w 1227715"/>
                  <a:gd name="connsiteY68" fmla="*/ 28676 h 1620682"/>
                  <a:gd name="connsiteX69" fmla="*/ 533525 w 1227715"/>
                  <a:gd name="connsiteY69" fmla="*/ 38201 h 1620682"/>
                  <a:gd name="connsiteX70" fmla="*/ 125 w 1227715"/>
                  <a:gd name="connsiteY70" fmla="*/ 33438 h 1620682"/>
                  <a:gd name="connsiteX71" fmla="*/ 4888 w 1227715"/>
                  <a:gd name="connsiteY71" fmla="*/ 1600301 h 1620682"/>
                  <a:gd name="connsiteX0" fmla="*/ 4888 w 1227715"/>
                  <a:gd name="connsiteY0" fmla="*/ 1600311 h 1620692"/>
                  <a:gd name="connsiteX1" fmla="*/ 843087 w 1227715"/>
                  <a:gd name="connsiteY1" fmla="*/ 1619361 h 1620692"/>
                  <a:gd name="connsiteX2" fmla="*/ 885951 w 1227715"/>
                  <a:gd name="connsiteY2" fmla="*/ 1557448 h 1620692"/>
                  <a:gd name="connsiteX3" fmla="*/ 738312 w 1227715"/>
                  <a:gd name="connsiteY3" fmla="*/ 1562210 h 1620692"/>
                  <a:gd name="connsiteX4" fmla="*/ 533525 w 1227715"/>
                  <a:gd name="connsiteY4" fmla="*/ 1552686 h 1620692"/>
                  <a:gd name="connsiteX5" fmla="*/ 524000 w 1227715"/>
                  <a:gd name="connsiteY5" fmla="*/ 1476486 h 1620692"/>
                  <a:gd name="connsiteX6" fmla="*/ 500188 w 1227715"/>
                  <a:gd name="connsiteY6" fmla="*/ 1443148 h 1620692"/>
                  <a:gd name="connsiteX7" fmla="*/ 509713 w 1227715"/>
                  <a:gd name="connsiteY7" fmla="*/ 1424098 h 1620692"/>
                  <a:gd name="connsiteX8" fmla="*/ 1190750 w 1227715"/>
                  <a:gd name="connsiteY8" fmla="*/ 1424098 h 1620692"/>
                  <a:gd name="connsiteX9" fmla="*/ 1195513 w 1227715"/>
                  <a:gd name="connsiteY9" fmla="*/ 1395523 h 1620692"/>
                  <a:gd name="connsiteX10" fmla="*/ 1152650 w 1227715"/>
                  <a:gd name="connsiteY10" fmla="*/ 1333610 h 1620692"/>
                  <a:gd name="connsiteX11" fmla="*/ 928813 w 1227715"/>
                  <a:gd name="connsiteY11" fmla="*/ 1343136 h 1620692"/>
                  <a:gd name="connsiteX12" fmla="*/ 590675 w 1227715"/>
                  <a:gd name="connsiteY12" fmla="*/ 1352661 h 1620692"/>
                  <a:gd name="connsiteX13" fmla="*/ 543050 w 1227715"/>
                  <a:gd name="connsiteY13" fmla="*/ 1290748 h 1620692"/>
                  <a:gd name="connsiteX14" fmla="*/ 547813 w 1227715"/>
                  <a:gd name="connsiteY14" fmla="*/ 1247886 h 1620692"/>
                  <a:gd name="connsiteX15" fmla="*/ 624013 w 1227715"/>
                  <a:gd name="connsiteY15" fmla="*/ 1238361 h 1620692"/>
                  <a:gd name="connsiteX16" fmla="*/ 1038350 w 1227715"/>
                  <a:gd name="connsiteY16" fmla="*/ 1247886 h 1620692"/>
                  <a:gd name="connsiteX17" fmla="*/ 1147888 w 1227715"/>
                  <a:gd name="connsiteY17" fmla="*/ 1209786 h 1620692"/>
                  <a:gd name="connsiteX18" fmla="*/ 1152650 w 1227715"/>
                  <a:gd name="connsiteY18" fmla="*/ 1147873 h 1620692"/>
                  <a:gd name="connsiteX19" fmla="*/ 1157413 w 1227715"/>
                  <a:gd name="connsiteY19" fmla="*/ 1119298 h 1620692"/>
                  <a:gd name="connsiteX20" fmla="*/ 1195513 w 1227715"/>
                  <a:gd name="connsiteY20" fmla="*/ 1105011 h 1620692"/>
                  <a:gd name="connsiteX21" fmla="*/ 1147888 w 1227715"/>
                  <a:gd name="connsiteY21" fmla="*/ 1024048 h 1620692"/>
                  <a:gd name="connsiteX22" fmla="*/ 966913 w 1227715"/>
                  <a:gd name="connsiteY22" fmla="*/ 1019286 h 1620692"/>
                  <a:gd name="connsiteX23" fmla="*/ 943100 w 1227715"/>
                  <a:gd name="connsiteY23" fmla="*/ 976423 h 1620692"/>
                  <a:gd name="connsiteX24" fmla="*/ 1047875 w 1227715"/>
                  <a:gd name="connsiteY24" fmla="*/ 981186 h 1620692"/>
                  <a:gd name="connsiteX25" fmla="*/ 1147887 w 1227715"/>
                  <a:gd name="connsiteY25" fmla="*/ 962136 h 1620692"/>
                  <a:gd name="connsiteX26" fmla="*/ 1176463 w 1227715"/>
                  <a:gd name="connsiteY26" fmla="*/ 919273 h 1620692"/>
                  <a:gd name="connsiteX27" fmla="*/ 1133600 w 1227715"/>
                  <a:gd name="connsiteY27" fmla="*/ 824023 h 1620692"/>
                  <a:gd name="connsiteX28" fmla="*/ 871663 w 1227715"/>
                  <a:gd name="connsiteY28" fmla="*/ 838311 h 1620692"/>
                  <a:gd name="connsiteX29" fmla="*/ 833563 w 1227715"/>
                  <a:gd name="connsiteY29" fmla="*/ 862123 h 1620692"/>
                  <a:gd name="connsiteX30" fmla="*/ 533526 w 1227715"/>
                  <a:gd name="connsiteY30" fmla="*/ 838311 h 1620692"/>
                  <a:gd name="connsiteX31" fmla="*/ 552575 w 1227715"/>
                  <a:gd name="connsiteY31" fmla="*/ 781160 h 1620692"/>
                  <a:gd name="connsiteX32" fmla="*/ 566862 w 1227715"/>
                  <a:gd name="connsiteY32" fmla="*/ 738298 h 1620692"/>
                  <a:gd name="connsiteX33" fmla="*/ 809750 w 1227715"/>
                  <a:gd name="connsiteY33" fmla="*/ 747823 h 1620692"/>
                  <a:gd name="connsiteX34" fmla="*/ 966913 w 1227715"/>
                  <a:gd name="connsiteY34" fmla="*/ 709723 h 1620692"/>
                  <a:gd name="connsiteX35" fmla="*/ 1109787 w 1227715"/>
                  <a:gd name="connsiteY35" fmla="*/ 714486 h 1620692"/>
                  <a:gd name="connsiteX36" fmla="*/ 1176463 w 1227715"/>
                  <a:gd name="connsiteY36" fmla="*/ 666861 h 1620692"/>
                  <a:gd name="connsiteX37" fmla="*/ 1138363 w 1227715"/>
                  <a:gd name="connsiteY37" fmla="*/ 623998 h 1620692"/>
                  <a:gd name="connsiteX38" fmla="*/ 1024063 w 1227715"/>
                  <a:gd name="connsiteY38" fmla="*/ 609711 h 1620692"/>
                  <a:gd name="connsiteX39" fmla="*/ 905000 w 1227715"/>
                  <a:gd name="connsiteY39" fmla="*/ 614473 h 1620692"/>
                  <a:gd name="connsiteX40" fmla="*/ 890713 w 1227715"/>
                  <a:gd name="connsiteY40" fmla="*/ 571611 h 1620692"/>
                  <a:gd name="connsiteX41" fmla="*/ 876425 w 1227715"/>
                  <a:gd name="connsiteY41" fmla="*/ 538273 h 1620692"/>
                  <a:gd name="connsiteX42" fmla="*/ 690688 w 1227715"/>
                  <a:gd name="connsiteY42" fmla="*/ 552561 h 1620692"/>
                  <a:gd name="connsiteX43" fmla="*/ 557338 w 1227715"/>
                  <a:gd name="connsiteY43" fmla="*/ 543036 h 1620692"/>
                  <a:gd name="connsiteX44" fmla="*/ 495425 w 1227715"/>
                  <a:gd name="connsiteY44" fmla="*/ 509698 h 1620692"/>
                  <a:gd name="connsiteX45" fmla="*/ 557338 w 1227715"/>
                  <a:gd name="connsiteY45" fmla="*/ 523986 h 1620692"/>
                  <a:gd name="connsiteX46" fmla="*/ 662113 w 1227715"/>
                  <a:gd name="connsiteY46" fmla="*/ 523986 h 1620692"/>
                  <a:gd name="connsiteX47" fmla="*/ 895475 w 1227715"/>
                  <a:gd name="connsiteY47" fmla="*/ 523986 h 1620692"/>
                  <a:gd name="connsiteX48" fmla="*/ 1185988 w 1227715"/>
                  <a:gd name="connsiteY48" fmla="*/ 528748 h 1620692"/>
                  <a:gd name="connsiteX49" fmla="*/ 1185988 w 1227715"/>
                  <a:gd name="connsiteY49" fmla="*/ 481123 h 1620692"/>
                  <a:gd name="connsiteX50" fmla="*/ 1166938 w 1227715"/>
                  <a:gd name="connsiteY50" fmla="*/ 447786 h 1620692"/>
                  <a:gd name="connsiteX51" fmla="*/ 1095500 w 1227715"/>
                  <a:gd name="connsiteY51" fmla="*/ 409686 h 1620692"/>
                  <a:gd name="connsiteX52" fmla="*/ 1014538 w 1227715"/>
                  <a:gd name="connsiteY52" fmla="*/ 433498 h 1620692"/>
                  <a:gd name="connsiteX53" fmla="*/ 1019300 w 1227715"/>
                  <a:gd name="connsiteY53" fmla="*/ 390636 h 1620692"/>
                  <a:gd name="connsiteX54" fmla="*/ 1057400 w 1227715"/>
                  <a:gd name="connsiteY54" fmla="*/ 390636 h 1620692"/>
                  <a:gd name="connsiteX55" fmla="*/ 1152650 w 1227715"/>
                  <a:gd name="connsiteY55" fmla="*/ 404923 h 1620692"/>
                  <a:gd name="connsiteX56" fmla="*/ 1195513 w 1227715"/>
                  <a:gd name="connsiteY56" fmla="*/ 357298 h 1620692"/>
                  <a:gd name="connsiteX57" fmla="*/ 1171700 w 1227715"/>
                  <a:gd name="connsiteY57" fmla="*/ 333486 h 1620692"/>
                  <a:gd name="connsiteX58" fmla="*/ 1081213 w 1227715"/>
                  <a:gd name="connsiteY58" fmla="*/ 328723 h 1620692"/>
                  <a:gd name="connsiteX59" fmla="*/ 638300 w 1227715"/>
                  <a:gd name="connsiteY59" fmla="*/ 333486 h 1620692"/>
                  <a:gd name="connsiteX60" fmla="*/ 633538 w 1227715"/>
                  <a:gd name="connsiteY60" fmla="*/ 285861 h 1620692"/>
                  <a:gd name="connsiteX61" fmla="*/ 585913 w 1227715"/>
                  <a:gd name="connsiteY61" fmla="*/ 233473 h 1620692"/>
                  <a:gd name="connsiteX62" fmla="*/ 1185988 w 1227715"/>
                  <a:gd name="connsiteY62" fmla="*/ 262048 h 1620692"/>
                  <a:gd name="connsiteX63" fmla="*/ 1176463 w 1227715"/>
                  <a:gd name="connsiteY63" fmla="*/ 209661 h 1620692"/>
                  <a:gd name="connsiteX64" fmla="*/ 1176463 w 1227715"/>
                  <a:gd name="connsiteY64" fmla="*/ 138223 h 1620692"/>
                  <a:gd name="connsiteX65" fmla="*/ 1219325 w 1227715"/>
                  <a:gd name="connsiteY65" fmla="*/ 57261 h 1620692"/>
                  <a:gd name="connsiteX66" fmla="*/ 1000251 w 1227715"/>
                  <a:gd name="connsiteY66" fmla="*/ 111 h 1620692"/>
                  <a:gd name="connsiteX67" fmla="*/ 909763 w 1227715"/>
                  <a:gd name="connsiteY67" fmla="*/ 42973 h 1620692"/>
                  <a:gd name="connsiteX68" fmla="*/ 738313 w 1227715"/>
                  <a:gd name="connsiteY68" fmla="*/ 52498 h 1620692"/>
                  <a:gd name="connsiteX69" fmla="*/ 533525 w 1227715"/>
                  <a:gd name="connsiteY69" fmla="*/ 38211 h 1620692"/>
                  <a:gd name="connsiteX70" fmla="*/ 125 w 1227715"/>
                  <a:gd name="connsiteY70" fmla="*/ 33448 h 1620692"/>
                  <a:gd name="connsiteX71" fmla="*/ 4888 w 1227715"/>
                  <a:gd name="connsiteY71" fmla="*/ 1600311 h 1620692"/>
                  <a:gd name="connsiteX0" fmla="*/ 4888 w 1229045"/>
                  <a:gd name="connsiteY0" fmla="*/ 1600311 h 1620692"/>
                  <a:gd name="connsiteX1" fmla="*/ 843087 w 1229045"/>
                  <a:gd name="connsiteY1" fmla="*/ 1619361 h 1620692"/>
                  <a:gd name="connsiteX2" fmla="*/ 885951 w 1229045"/>
                  <a:gd name="connsiteY2" fmla="*/ 1557448 h 1620692"/>
                  <a:gd name="connsiteX3" fmla="*/ 738312 w 1229045"/>
                  <a:gd name="connsiteY3" fmla="*/ 1562210 h 1620692"/>
                  <a:gd name="connsiteX4" fmla="*/ 533525 w 1229045"/>
                  <a:gd name="connsiteY4" fmla="*/ 1552686 h 1620692"/>
                  <a:gd name="connsiteX5" fmla="*/ 524000 w 1229045"/>
                  <a:gd name="connsiteY5" fmla="*/ 1476486 h 1620692"/>
                  <a:gd name="connsiteX6" fmla="*/ 500188 w 1229045"/>
                  <a:gd name="connsiteY6" fmla="*/ 1443148 h 1620692"/>
                  <a:gd name="connsiteX7" fmla="*/ 509713 w 1229045"/>
                  <a:gd name="connsiteY7" fmla="*/ 1424098 h 1620692"/>
                  <a:gd name="connsiteX8" fmla="*/ 1190750 w 1229045"/>
                  <a:gd name="connsiteY8" fmla="*/ 1424098 h 1620692"/>
                  <a:gd name="connsiteX9" fmla="*/ 1195513 w 1229045"/>
                  <a:gd name="connsiteY9" fmla="*/ 1395523 h 1620692"/>
                  <a:gd name="connsiteX10" fmla="*/ 1152650 w 1229045"/>
                  <a:gd name="connsiteY10" fmla="*/ 1333610 h 1620692"/>
                  <a:gd name="connsiteX11" fmla="*/ 928813 w 1229045"/>
                  <a:gd name="connsiteY11" fmla="*/ 1343136 h 1620692"/>
                  <a:gd name="connsiteX12" fmla="*/ 590675 w 1229045"/>
                  <a:gd name="connsiteY12" fmla="*/ 1352661 h 1620692"/>
                  <a:gd name="connsiteX13" fmla="*/ 543050 w 1229045"/>
                  <a:gd name="connsiteY13" fmla="*/ 1290748 h 1620692"/>
                  <a:gd name="connsiteX14" fmla="*/ 547813 w 1229045"/>
                  <a:gd name="connsiteY14" fmla="*/ 1247886 h 1620692"/>
                  <a:gd name="connsiteX15" fmla="*/ 624013 w 1229045"/>
                  <a:gd name="connsiteY15" fmla="*/ 1238361 h 1620692"/>
                  <a:gd name="connsiteX16" fmla="*/ 1038350 w 1229045"/>
                  <a:gd name="connsiteY16" fmla="*/ 1247886 h 1620692"/>
                  <a:gd name="connsiteX17" fmla="*/ 1147888 w 1229045"/>
                  <a:gd name="connsiteY17" fmla="*/ 1209786 h 1620692"/>
                  <a:gd name="connsiteX18" fmla="*/ 1152650 w 1229045"/>
                  <a:gd name="connsiteY18" fmla="*/ 1147873 h 1620692"/>
                  <a:gd name="connsiteX19" fmla="*/ 1157413 w 1229045"/>
                  <a:gd name="connsiteY19" fmla="*/ 1119298 h 1620692"/>
                  <a:gd name="connsiteX20" fmla="*/ 1195513 w 1229045"/>
                  <a:gd name="connsiteY20" fmla="*/ 1105011 h 1620692"/>
                  <a:gd name="connsiteX21" fmla="*/ 1147888 w 1229045"/>
                  <a:gd name="connsiteY21" fmla="*/ 1024048 h 1620692"/>
                  <a:gd name="connsiteX22" fmla="*/ 966913 w 1229045"/>
                  <a:gd name="connsiteY22" fmla="*/ 1019286 h 1620692"/>
                  <a:gd name="connsiteX23" fmla="*/ 943100 w 1229045"/>
                  <a:gd name="connsiteY23" fmla="*/ 976423 h 1620692"/>
                  <a:gd name="connsiteX24" fmla="*/ 1047875 w 1229045"/>
                  <a:gd name="connsiteY24" fmla="*/ 981186 h 1620692"/>
                  <a:gd name="connsiteX25" fmla="*/ 1147887 w 1229045"/>
                  <a:gd name="connsiteY25" fmla="*/ 962136 h 1620692"/>
                  <a:gd name="connsiteX26" fmla="*/ 1176463 w 1229045"/>
                  <a:gd name="connsiteY26" fmla="*/ 919273 h 1620692"/>
                  <a:gd name="connsiteX27" fmla="*/ 1133600 w 1229045"/>
                  <a:gd name="connsiteY27" fmla="*/ 824023 h 1620692"/>
                  <a:gd name="connsiteX28" fmla="*/ 871663 w 1229045"/>
                  <a:gd name="connsiteY28" fmla="*/ 838311 h 1620692"/>
                  <a:gd name="connsiteX29" fmla="*/ 833563 w 1229045"/>
                  <a:gd name="connsiteY29" fmla="*/ 862123 h 1620692"/>
                  <a:gd name="connsiteX30" fmla="*/ 533526 w 1229045"/>
                  <a:gd name="connsiteY30" fmla="*/ 838311 h 1620692"/>
                  <a:gd name="connsiteX31" fmla="*/ 552575 w 1229045"/>
                  <a:gd name="connsiteY31" fmla="*/ 781160 h 1620692"/>
                  <a:gd name="connsiteX32" fmla="*/ 566862 w 1229045"/>
                  <a:gd name="connsiteY32" fmla="*/ 738298 h 1620692"/>
                  <a:gd name="connsiteX33" fmla="*/ 809750 w 1229045"/>
                  <a:gd name="connsiteY33" fmla="*/ 747823 h 1620692"/>
                  <a:gd name="connsiteX34" fmla="*/ 966913 w 1229045"/>
                  <a:gd name="connsiteY34" fmla="*/ 709723 h 1620692"/>
                  <a:gd name="connsiteX35" fmla="*/ 1109787 w 1229045"/>
                  <a:gd name="connsiteY35" fmla="*/ 714486 h 1620692"/>
                  <a:gd name="connsiteX36" fmla="*/ 1176463 w 1229045"/>
                  <a:gd name="connsiteY36" fmla="*/ 666861 h 1620692"/>
                  <a:gd name="connsiteX37" fmla="*/ 1138363 w 1229045"/>
                  <a:gd name="connsiteY37" fmla="*/ 623998 h 1620692"/>
                  <a:gd name="connsiteX38" fmla="*/ 1024063 w 1229045"/>
                  <a:gd name="connsiteY38" fmla="*/ 609711 h 1620692"/>
                  <a:gd name="connsiteX39" fmla="*/ 905000 w 1229045"/>
                  <a:gd name="connsiteY39" fmla="*/ 614473 h 1620692"/>
                  <a:gd name="connsiteX40" fmla="*/ 890713 w 1229045"/>
                  <a:gd name="connsiteY40" fmla="*/ 571611 h 1620692"/>
                  <a:gd name="connsiteX41" fmla="*/ 876425 w 1229045"/>
                  <a:gd name="connsiteY41" fmla="*/ 538273 h 1620692"/>
                  <a:gd name="connsiteX42" fmla="*/ 690688 w 1229045"/>
                  <a:gd name="connsiteY42" fmla="*/ 552561 h 1620692"/>
                  <a:gd name="connsiteX43" fmla="*/ 557338 w 1229045"/>
                  <a:gd name="connsiteY43" fmla="*/ 543036 h 1620692"/>
                  <a:gd name="connsiteX44" fmla="*/ 495425 w 1229045"/>
                  <a:gd name="connsiteY44" fmla="*/ 509698 h 1620692"/>
                  <a:gd name="connsiteX45" fmla="*/ 557338 w 1229045"/>
                  <a:gd name="connsiteY45" fmla="*/ 523986 h 1620692"/>
                  <a:gd name="connsiteX46" fmla="*/ 662113 w 1229045"/>
                  <a:gd name="connsiteY46" fmla="*/ 523986 h 1620692"/>
                  <a:gd name="connsiteX47" fmla="*/ 895475 w 1229045"/>
                  <a:gd name="connsiteY47" fmla="*/ 523986 h 1620692"/>
                  <a:gd name="connsiteX48" fmla="*/ 1185988 w 1229045"/>
                  <a:gd name="connsiteY48" fmla="*/ 528748 h 1620692"/>
                  <a:gd name="connsiteX49" fmla="*/ 1185988 w 1229045"/>
                  <a:gd name="connsiteY49" fmla="*/ 481123 h 1620692"/>
                  <a:gd name="connsiteX50" fmla="*/ 1166938 w 1229045"/>
                  <a:gd name="connsiteY50" fmla="*/ 447786 h 1620692"/>
                  <a:gd name="connsiteX51" fmla="*/ 1095500 w 1229045"/>
                  <a:gd name="connsiteY51" fmla="*/ 409686 h 1620692"/>
                  <a:gd name="connsiteX52" fmla="*/ 1014538 w 1229045"/>
                  <a:gd name="connsiteY52" fmla="*/ 433498 h 1620692"/>
                  <a:gd name="connsiteX53" fmla="*/ 1019300 w 1229045"/>
                  <a:gd name="connsiteY53" fmla="*/ 390636 h 1620692"/>
                  <a:gd name="connsiteX54" fmla="*/ 1057400 w 1229045"/>
                  <a:gd name="connsiteY54" fmla="*/ 390636 h 1620692"/>
                  <a:gd name="connsiteX55" fmla="*/ 1152650 w 1229045"/>
                  <a:gd name="connsiteY55" fmla="*/ 404923 h 1620692"/>
                  <a:gd name="connsiteX56" fmla="*/ 1195513 w 1229045"/>
                  <a:gd name="connsiteY56" fmla="*/ 357298 h 1620692"/>
                  <a:gd name="connsiteX57" fmla="*/ 1171700 w 1229045"/>
                  <a:gd name="connsiteY57" fmla="*/ 333486 h 1620692"/>
                  <a:gd name="connsiteX58" fmla="*/ 1081213 w 1229045"/>
                  <a:gd name="connsiteY58" fmla="*/ 328723 h 1620692"/>
                  <a:gd name="connsiteX59" fmla="*/ 638300 w 1229045"/>
                  <a:gd name="connsiteY59" fmla="*/ 333486 h 1620692"/>
                  <a:gd name="connsiteX60" fmla="*/ 633538 w 1229045"/>
                  <a:gd name="connsiteY60" fmla="*/ 285861 h 1620692"/>
                  <a:gd name="connsiteX61" fmla="*/ 585913 w 1229045"/>
                  <a:gd name="connsiteY61" fmla="*/ 233473 h 1620692"/>
                  <a:gd name="connsiteX62" fmla="*/ 1185988 w 1229045"/>
                  <a:gd name="connsiteY62" fmla="*/ 262048 h 1620692"/>
                  <a:gd name="connsiteX63" fmla="*/ 1176463 w 1229045"/>
                  <a:gd name="connsiteY63" fmla="*/ 209661 h 1620692"/>
                  <a:gd name="connsiteX64" fmla="*/ 1138363 w 1229045"/>
                  <a:gd name="connsiteY64" fmla="*/ 142986 h 1620692"/>
                  <a:gd name="connsiteX65" fmla="*/ 1219325 w 1229045"/>
                  <a:gd name="connsiteY65" fmla="*/ 57261 h 1620692"/>
                  <a:gd name="connsiteX66" fmla="*/ 1000251 w 1229045"/>
                  <a:gd name="connsiteY66" fmla="*/ 111 h 1620692"/>
                  <a:gd name="connsiteX67" fmla="*/ 909763 w 1229045"/>
                  <a:gd name="connsiteY67" fmla="*/ 42973 h 1620692"/>
                  <a:gd name="connsiteX68" fmla="*/ 738313 w 1229045"/>
                  <a:gd name="connsiteY68" fmla="*/ 52498 h 1620692"/>
                  <a:gd name="connsiteX69" fmla="*/ 533525 w 1229045"/>
                  <a:gd name="connsiteY69" fmla="*/ 38211 h 1620692"/>
                  <a:gd name="connsiteX70" fmla="*/ 125 w 1229045"/>
                  <a:gd name="connsiteY70" fmla="*/ 33448 h 1620692"/>
                  <a:gd name="connsiteX71" fmla="*/ 4888 w 1229045"/>
                  <a:gd name="connsiteY71" fmla="*/ 1600311 h 1620692"/>
                  <a:gd name="connsiteX0" fmla="*/ 4888 w 1224702"/>
                  <a:gd name="connsiteY0" fmla="*/ 1600311 h 1620692"/>
                  <a:gd name="connsiteX1" fmla="*/ 843087 w 1224702"/>
                  <a:gd name="connsiteY1" fmla="*/ 1619361 h 1620692"/>
                  <a:gd name="connsiteX2" fmla="*/ 885951 w 1224702"/>
                  <a:gd name="connsiteY2" fmla="*/ 1557448 h 1620692"/>
                  <a:gd name="connsiteX3" fmla="*/ 738312 w 1224702"/>
                  <a:gd name="connsiteY3" fmla="*/ 1562210 h 1620692"/>
                  <a:gd name="connsiteX4" fmla="*/ 533525 w 1224702"/>
                  <a:gd name="connsiteY4" fmla="*/ 1552686 h 1620692"/>
                  <a:gd name="connsiteX5" fmla="*/ 524000 w 1224702"/>
                  <a:gd name="connsiteY5" fmla="*/ 1476486 h 1620692"/>
                  <a:gd name="connsiteX6" fmla="*/ 500188 w 1224702"/>
                  <a:gd name="connsiteY6" fmla="*/ 1443148 h 1620692"/>
                  <a:gd name="connsiteX7" fmla="*/ 509713 w 1224702"/>
                  <a:gd name="connsiteY7" fmla="*/ 1424098 h 1620692"/>
                  <a:gd name="connsiteX8" fmla="*/ 1190750 w 1224702"/>
                  <a:gd name="connsiteY8" fmla="*/ 1424098 h 1620692"/>
                  <a:gd name="connsiteX9" fmla="*/ 1195513 w 1224702"/>
                  <a:gd name="connsiteY9" fmla="*/ 1395523 h 1620692"/>
                  <a:gd name="connsiteX10" fmla="*/ 1152650 w 1224702"/>
                  <a:gd name="connsiteY10" fmla="*/ 1333610 h 1620692"/>
                  <a:gd name="connsiteX11" fmla="*/ 928813 w 1224702"/>
                  <a:gd name="connsiteY11" fmla="*/ 1343136 h 1620692"/>
                  <a:gd name="connsiteX12" fmla="*/ 590675 w 1224702"/>
                  <a:gd name="connsiteY12" fmla="*/ 1352661 h 1620692"/>
                  <a:gd name="connsiteX13" fmla="*/ 543050 w 1224702"/>
                  <a:gd name="connsiteY13" fmla="*/ 1290748 h 1620692"/>
                  <a:gd name="connsiteX14" fmla="*/ 547813 w 1224702"/>
                  <a:gd name="connsiteY14" fmla="*/ 1247886 h 1620692"/>
                  <a:gd name="connsiteX15" fmla="*/ 624013 w 1224702"/>
                  <a:gd name="connsiteY15" fmla="*/ 1238361 h 1620692"/>
                  <a:gd name="connsiteX16" fmla="*/ 1038350 w 1224702"/>
                  <a:gd name="connsiteY16" fmla="*/ 1247886 h 1620692"/>
                  <a:gd name="connsiteX17" fmla="*/ 1147888 w 1224702"/>
                  <a:gd name="connsiteY17" fmla="*/ 1209786 h 1620692"/>
                  <a:gd name="connsiteX18" fmla="*/ 1152650 w 1224702"/>
                  <a:gd name="connsiteY18" fmla="*/ 1147873 h 1620692"/>
                  <a:gd name="connsiteX19" fmla="*/ 1157413 w 1224702"/>
                  <a:gd name="connsiteY19" fmla="*/ 1119298 h 1620692"/>
                  <a:gd name="connsiteX20" fmla="*/ 1195513 w 1224702"/>
                  <a:gd name="connsiteY20" fmla="*/ 1105011 h 1620692"/>
                  <a:gd name="connsiteX21" fmla="*/ 1147888 w 1224702"/>
                  <a:gd name="connsiteY21" fmla="*/ 1024048 h 1620692"/>
                  <a:gd name="connsiteX22" fmla="*/ 966913 w 1224702"/>
                  <a:gd name="connsiteY22" fmla="*/ 1019286 h 1620692"/>
                  <a:gd name="connsiteX23" fmla="*/ 943100 w 1224702"/>
                  <a:gd name="connsiteY23" fmla="*/ 976423 h 1620692"/>
                  <a:gd name="connsiteX24" fmla="*/ 1047875 w 1224702"/>
                  <a:gd name="connsiteY24" fmla="*/ 981186 h 1620692"/>
                  <a:gd name="connsiteX25" fmla="*/ 1147887 w 1224702"/>
                  <a:gd name="connsiteY25" fmla="*/ 962136 h 1620692"/>
                  <a:gd name="connsiteX26" fmla="*/ 1176463 w 1224702"/>
                  <a:gd name="connsiteY26" fmla="*/ 919273 h 1620692"/>
                  <a:gd name="connsiteX27" fmla="*/ 1133600 w 1224702"/>
                  <a:gd name="connsiteY27" fmla="*/ 824023 h 1620692"/>
                  <a:gd name="connsiteX28" fmla="*/ 871663 w 1224702"/>
                  <a:gd name="connsiteY28" fmla="*/ 838311 h 1620692"/>
                  <a:gd name="connsiteX29" fmla="*/ 833563 w 1224702"/>
                  <a:gd name="connsiteY29" fmla="*/ 862123 h 1620692"/>
                  <a:gd name="connsiteX30" fmla="*/ 533526 w 1224702"/>
                  <a:gd name="connsiteY30" fmla="*/ 838311 h 1620692"/>
                  <a:gd name="connsiteX31" fmla="*/ 552575 w 1224702"/>
                  <a:gd name="connsiteY31" fmla="*/ 781160 h 1620692"/>
                  <a:gd name="connsiteX32" fmla="*/ 566862 w 1224702"/>
                  <a:gd name="connsiteY32" fmla="*/ 738298 h 1620692"/>
                  <a:gd name="connsiteX33" fmla="*/ 809750 w 1224702"/>
                  <a:gd name="connsiteY33" fmla="*/ 747823 h 1620692"/>
                  <a:gd name="connsiteX34" fmla="*/ 966913 w 1224702"/>
                  <a:gd name="connsiteY34" fmla="*/ 709723 h 1620692"/>
                  <a:gd name="connsiteX35" fmla="*/ 1109787 w 1224702"/>
                  <a:gd name="connsiteY35" fmla="*/ 714486 h 1620692"/>
                  <a:gd name="connsiteX36" fmla="*/ 1176463 w 1224702"/>
                  <a:gd name="connsiteY36" fmla="*/ 666861 h 1620692"/>
                  <a:gd name="connsiteX37" fmla="*/ 1138363 w 1224702"/>
                  <a:gd name="connsiteY37" fmla="*/ 623998 h 1620692"/>
                  <a:gd name="connsiteX38" fmla="*/ 1024063 w 1224702"/>
                  <a:gd name="connsiteY38" fmla="*/ 609711 h 1620692"/>
                  <a:gd name="connsiteX39" fmla="*/ 905000 w 1224702"/>
                  <a:gd name="connsiteY39" fmla="*/ 614473 h 1620692"/>
                  <a:gd name="connsiteX40" fmla="*/ 890713 w 1224702"/>
                  <a:gd name="connsiteY40" fmla="*/ 571611 h 1620692"/>
                  <a:gd name="connsiteX41" fmla="*/ 876425 w 1224702"/>
                  <a:gd name="connsiteY41" fmla="*/ 538273 h 1620692"/>
                  <a:gd name="connsiteX42" fmla="*/ 690688 w 1224702"/>
                  <a:gd name="connsiteY42" fmla="*/ 552561 h 1620692"/>
                  <a:gd name="connsiteX43" fmla="*/ 557338 w 1224702"/>
                  <a:gd name="connsiteY43" fmla="*/ 543036 h 1620692"/>
                  <a:gd name="connsiteX44" fmla="*/ 495425 w 1224702"/>
                  <a:gd name="connsiteY44" fmla="*/ 509698 h 1620692"/>
                  <a:gd name="connsiteX45" fmla="*/ 557338 w 1224702"/>
                  <a:gd name="connsiteY45" fmla="*/ 523986 h 1620692"/>
                  <a:gd name="connsiteX46" fmla="*/ 662113 w 1224702"/>
                  <a:gd name="connsiteY46" fmla="*/ 523986 h 1620692"/>
                  <a:gd name="connsiteX47" fmla="*/ 895475 w 1224702"/>
                  <a:gd name="connsiteY47" fmla="*/ 523986 h 1620692"/>
                  <a:gd name="connsiteX48" fmla="*/ 1185988 w 1224702"/>
                  <a:gd name="connsiteY48" fmla="*/ 528748 h 1620692"/>
                  <a:gd name="connsiteX49" fmla="*/ 1185988 w 1224702"/>
                  <a:gd name="connsiteY49" fmla="*/ 481123 h 1620692"/>
                  <a:gd name="connsiteX50" fmla="*/ 1166938 w 1224702"/>
                  <a:gd name="connsiteY50" fmla="*/ 447786 h 1620692"/>
                  <a:gd name="connsiteX51" fmla="*/ 1095500 w 1224702"/>
                  <a:gd name="connsiteY51" fmla="*/ 409686 h 1620692"/>
                  <a:gd name="connsiteX52" fmla="*/ 1014538 w 1224702"/>
                  <a:gd name="connsiteY52" fmla="*/ 433498 h 1620692"/>
                  <a:gd name="connsiteX53" fmla="*/ 1019300 w 1224702"/>
                  <a:gd name="connsiteY53" fmla="*/ 390636 h 1620692"/>
                  <a:gd name="connsiteX54" fmla="*/ 1057400 w 1224702"/>
                  <a:gd name="connsiteY54" fmla="*/ 390636 h 1620692"/>
                  <a:gd name="connsiteX55" fmla="*/ 1152650 w 1224702"/>
                  <a:gd name="connsiteY55" fmla="*/ 404923 h 1620692"/>
                  <a:gd name="connsiteX56" fmla="*/ 1195513 w 1224702"/>
                  <a:gd name="connsiteY56" fmla="*/ 357298 h 1620692"/>
                  <a:gd name="connsiteX57" fmla="*/ 1171700 w 1224702"/>
                  <a:gd name="connsiteY57" fmla="*/ 333486 h 1620692"/>
                  <a:gd name="connsiteX58" fmla="*/ 1081213 w 1224702"/>
                  <a:gd name="connsiteY58" fmla="*/ 328723 h 1620692"/>
                  <a:gd name="connsiteX59" fmla="*/ 638300 w 1224702"/>
                  <a:gd name="connsiteY59" fmla="*/ 333486 h 1620692"/>
                  <a:gd name="connsiteX60" fmla="*/ 633538 w 1224702"/>
                  <a:gd name="connsiteY60" fmla="*/ 285861 h 1620692"/>
                  <a:gd name="connsiteX61" fmla="*/ 585913 w 1224702"/>
                  <a:gd name="connsiteY61" fmla="*/ 233473 h 1620692"/>
                  <a:gd name="connsiteX62" fmla="*/ 1185988 w 1224702"/>
                  <a:gd name="connsiteY62" fmla="*/ 262048 h 1620692"/>
                  <a:gd name="connsiteX63" fmla="*/ 1162176 w 1224702"/>
                  <a:gd name="connsiteY63" fmla="*/ 181086 h 1620692"/>
                  <a:gd name="connsiteX64" fmla="*/ 1138363 w 1224702"/>
                  <a:gd name="connsiteY64" fmla="*/ 142986 h 1620692"/>
                  <a:gd name="connsiteX65" fmla="*/ 1219325 w 1224702"/>
                  <a:gd name="connsiteY65" fmla="*/ 57261 h 1620692"/>
                  <a:gd name="connsiteX66" fmla="*/ 1000251 w 1224702"/>
                  <a:gd name="connsiteY66" fmla="*/ 111 h 1620692"/>
                  <a:gd name="connsiteX67" fmla="*/ 909763 w 1224702"/>
                  <a:gd name="connsiteY67" fmla="*/ 42973 h 1620692"/>
                  <a:gd name="connsiteX68" fmla="*/ 738313 w 1224702"/>
                  <a:gd name="connsiteY68" fmla="*/ 52498 h 1620692"/>
                  <a:gd name="connsiteX69" fmla="*/ 533525 w 1224702"/>
                  <a:gd name="connsiteY69" fmla="*/ 38211 h 1620692"/>
                  <a:gd name="connsiteX70" fmla="*/ 125 w 1224702"/>
                  <a:gd name="connsiteY70" fmla="*/ 33448 h 1620692"/>
                  <a:gd name="connsiteX71" fmla="*/ 4888 w 1224702"/>
                  <a:gd name="connsiteY71" fmla="*/ 1600311 h 1620692"/>
                  <a:gd name="connsiteX0" fmla="*/ 4888 w 1222927"/>
                  <a:gd name="connsiteY0" fmla="*/ 1600311 h 1620692"/>
                  <a:gd name="connsiteX1" fmla="*/ 843087 w 1222927"/>
                  <a:gd name="connsiteY1" fmla="*/ 1619361 h 1620692"/>
                  <a:gd name="connsiteX2" fmla="*/ 885951 w 1222927"/>
                  <a:gd name="connsiteY2" fmla="*/ 1557448 h 1620692"/>
                  <a:gd name="connsiteX3" fmla="*/ 738312 w 1222927"/>
                  <a:gd name="connsiteY3" fmla="*/ 1562210 h 1620692"/>
                  <a:gd name="connsiteX4" fmla="*/ 533525 w 1222927"/>
                  <a:gd name="connsiteY4" fmla="*/ 1552686 h 1620692"/>
                  <a:gd name="connsiteX5" fmla="*/ 524000 w 1222927"/>
                  <a:gd name="connsiteY5" fmla="*/ 1476486 h 1620692"/>
                  <a:gd name="connsiteX6" fmla="*/ 500188 w 1222927"/>
                  <a:gd name="connsiteY6" fmla="*/ 1443148 h 1620692"/>
                  <a:gd name="connsiteX7" fmla="*/ 509713 w 1222927"/>
                  <a:gd name="connsiteY7" fmla="*/ 1424098 h 1620692"/>
                  <a:gd name="connsiteX8" fmla="*/ 1190750 w 1222927"/>
                  <a:gd name="connsiteY8" fmla="*/ 1424098 h 1620692"/>
                  <a:gd name="connsiteX9" fmla="*/ 1195513 w 1222927"/>
                  <a:gd name="connsiteY9" fmla="*/ 1395523 h 1620692"/>
                  <a:gd name="connsiteX10" fmla="*/ 1152650 w 1222927"/>
                  <a:gd name="connsiteY10" fmla="*/ 1333610 h 1620692"/>
                  <a:gd name="connsiteX11" fmla="*/ 928813 w 1222927"/>
                  <a:gd name="connsiteY11" fmla="*/ 1343136 h 1620692"/>
                  <a:gd name="connsiteX12" fmla="*/ 590675 w 1222927"/>
                  <a:gd name="connsiteY12" fmla="*/ 1352661 h 1620692"/>
                  <a:gd name="connsiteX13" fmla="*/ 543050 w 1222927"/>
                  <a:gd name="connsiteY13" fmla="*/ 1290748 h 1620692"/>
                  <a:gd name="connsiteX14" fmla="*/ 547813 w 1222927"/>
                  <a:gd name="connsiteY14" fmla="*/ 1247886 h 1620692"/>
                  <a:gd name="connsiteX15" fmla="*/ 624013 w 1222927"/>
                  <a:gd name="connsiteY15" fmla="*/ 1238361 h 1620692"/>
                  <a:gd name="connsiteX16" fmla="*/ 1038350 w 1222927"/>
                  <a:gd name="connsiteY16" fmla="*/ 1247886 h 1620692"/>
                  <a:gd name="connsiteX17" fmla="*/ 1147888 w 1222927"/>
                  <a:gd name="connsiteY17" fmla="*/ 1209786 h 1620692"/>
                  <a:gd name="connsiteX18" fmla="*/ 1152650 w 1222927"/>
                  <a:gd name="connsiteY18" fmla="*/ 1147873 h 1620692"/>
                  <a:gd name="connsiteX19" fmla="*/ 1157413 w 1222927"/>
                  <a:gd name="connsiteY19" fmla="*/ 1119298 h 1620692"/>
                  <a:gd name="connsiteX20" fmla="*/ 1195513 w 1222927"/>
                  <a:gd name="connsiteY20" fmla="*/ 1105011 h 1620692"/>
                  <a:gd name="connsiteX21" fmla="*/ 1147888 w 1222927"/>
                  <a:gd name="connsiteY21" fmla="*/ 1024048 h 1620692"/>
                  <a:gd name="connsiteX22" fmla="*/ 966913 w 1222927"/>
                  <a:gd name="connsiteY22" fmla="*/ 1019286 h 1620692"/>
                  <a:gd name="connsiteX23" fmla="*/ 943100 w 1222927"/>
                  <a:gd name="connsiteY23" fmla="*/ 976423 h 1620692"/>
                  <a:gd name="connsiteX24" fmla="*/ 1047875 w 1222927"/>
                  <a:gd name="connsiteY24" fmla="*/ 981186 h 1620692"/>
                  <a:gd name="connsiteX25" fmla="*/ 1147887 w 1222927"/>
                  <a:gd name="connsiteY25" fmla="*/ 962136 h 1620692"/>
                  <a:gd name="connsiteX26" fmla="*/ 1176463 w 1222927"/>
                  <a:gd name="connsiteY26" fmla="*/ 919273 h 1620692"/>
                  <a:gd name="connsiteX27" fmla="*/ 1133600 w 1222927"/>
                  <a:gd name="connsiteY27" fmla="*/ 824023 h 1620692"/>
                  <a:gd name="connsiteX28" fmla="*/ 871663 w 1222927"/>
                  <a:gd name="connsiteY28" fmla="*/ 838311 h 1620692"/>
                  <a:gd name="connsiteX29" fmla="*/ 833563 w 1222927"/>
                  <a:gd name="connsiteY29" fmla="*/ 862123 h 1620692"/>
                  <a:gd name="connsiteX30" fmla="*/ 533526 w 1222927"/>
                  <a:gd name="connsiteY30" fmla="*/ 838311 h 1620692"/>
                  <a:gd name="connsiteX31" fmla="*/ 552575 w 1222927"/>
                  <a:gd name="connsiteY31" fmla="*/ 781160 h 1620692"/>
                  <a:gd name="connsiteX32" fmla="*/ 566862 w 1222927"/>
                  <a:gd name="connsiteY32" fmla="*/ 738298 h 1620692"/>
                  <a:gd name="connsiteX33" fmla="*/ 809750 w 1222927"/>
                  <a:gd name="connsiteY33" fmla="*/ 747823 h 1620692"/>
                  <a:gd name="connsiteX34" fmla="*/ 966913 w 1222927"/>
                  <a:gd name="connsiteY34" fmla="*/ 709723 h 1620692"/>
                  <a:gd name="connsiteX35" fmla="*/ 1109787 w 1222927"/>
                  <a:gd name="connsiteY35" fmla="*/ 714486 h 1620692"/>
                  <a:gd name="connsiteX36" fmla="*/ 1176463 w 1222927"/>
                  <a:gd name="connsiteY36" fmla="*/ 666861 h 1620692"/>
                  <a:gd name="connsiteX37" fmla="*/ 1138363 w 1222927"/>
                  <a:gd name="connsiteY37" fmla="*/ 623998 h 1620692"/>
                  <a:gd name="connsiteX38" fmla="*/ 1024063 w 1222927"/>
                  <a:gd name="connsiteY38" fmla="*/ 609711 h 1620692"/>
                  <a:gd name="connsiteX39" fmla="*/ 905000 w 1222927"/>
                  <a:gd name="connsiteY39" fmla="*/ 614473 h 1620692"/>
                  <a:gd name="connsiteX40" fmla="*/ 890713 w 1222927"/>
                  <a:gd name="connsiteY40" fmla="*/ 571611 h 1620692"/>
                  <a:gd name="connsiteX41" fmla="*/ 876425 w 1222927"/>
                  <a:gd name="connsiteY41" fmla="*/ 538273 h 1620692"/>
                  <a:gd name="connsiteX42" fmla="*/ 690688 w 1222927"/>
                  <a:gd name="connsiteY42" fmla="*/ 552561 h 1620692"/>
                  <a:gd name="connsiteX43" fmla="*/ 557338 w 1222927"/>
                  <a:gd name="connsiteY43" fmla="*/ 543036 h 1620692"/>
                  <a:gd name="connsiteX44" fmla="*/ 495425 w 1222927"/>
                  <a:gd name="connsiteY44" fmla="*/ 509698 h 1620692"/>
                  <a:gd name="connsiteX45" fmla="*/ 557338 w 1222927"/>
                  <a:gd name="connsiteY45" fmla="*/ 523986 h 1620692"/>
                  <a:gd name="connsiteX46" fmla="*/ 662113 w 1222927"/>
                  <a:gd name="connsiteY46" fmla="*/ 523986 h 1620692"/>
                  <a:gd name="connsiteX47" fmla="*/ 895475 w 1222927"/>
                  <a:gd name="connsiteY47" fmla="*/ 523986 h 1620692"/>
                  <a:gd name="connsiteX48" fmla="*/ 1185988 w 1222927"/>
                  <a:gd name="connsiteY48" fmla="*/ 528748 h 1620692"/>
                  <a:gd name="connsiteX49" fmla="*/ 1185988 w 1222927"/>
                  <a:gd name="connsiteY49" fmla="*/ 481123 h 1620692"/>
                  <a:gd name="connsiteX50" fmla="*/ 1166938 w 1222927"/>
                  <a:gd name="connsiteY50" fmla="*/ 447786 h 1620692"/>
                  <a:gd name="connsiteX51" fmla="*/ 1095500 w 1222927"/>
                  <a:gd name="connsiteY51" fmla="*/ 409686 h 1620692"/>
                  <a:gd name="connsiteX52" fmla="*/ 1014538 w 1222927"/>
                  <a:gd name="connsiteY52" fmla="*/ 433498 h 1620692"/>
                  <a:gd name="connsiteX53" fmla="*/ 1019300 w 1222927"/>
                  <a:gd name="connsiteY53" fmla="*/ 390636 h 1620692"/>
                  <a:gd name="connsiteX54" fmla="*/ 1057400 w 1222927"/>
                  <a:gd name="connsiteY54" fmla="*/ 390636 h 1620692"/>
                  <a:gd name="connsiteX55" fmla="*/ 1152650 w 1222927"/>
                  <a:gd name="connsiteY55" fmla="*/ 404923 h 1620692"/>
                  <a:gd name="connsiteX56" fmla="*/ 1195513 w 1222927"/>
                  <a:gd name="connsiteY56" fmla="*/ 357298 h 1620692"/>
                  <a:gd name="connsiteX57" fmla="*/ 1171700 w 1222927"/>
                  <a:gd name="connsiteY57" fmla="*/ 333486 h 1620692"/>
                  <a:gd name="connsiteX58" fmla="*/ 1081213 w 1222927"/>
                  <a:gd name="connsiteY58" fmla="*/ 328723 h 1620692"/>
                  <a:gd name="connsiteX59" fmla="*/ 638300 w 1222927"/>
                  <a:gd name="connsiteY59" fmla="*/ 333486 h 1620692"/>
                  <a:gd name="connsiteX60" fmla="*/ 633538 w 1222927"/>
                  <a:gd name="connsiteY60" fmla="*/ 285861 h 1620692"/>
                  <a:gd name="connsiteX61" fmla="*/ 585913 w 1222927"/>
                  <a:gd name="connsiteY61" fmla="*/ 233473 h 1620692"/>
                  <a:gd name="connsiteX62" fmla="*/ 1152651 w 1222927"/>
                  <a:gd name="connsiteY62" fmla="*/ 223948 h 1620692"/>
                  <a:gd name="connsiteX63" fmla="*/ 1162176 w 1222927"/>
                  <a:gd name="connsiteY63" fmla="*/ 181086 h 1620692"/>
                  <a:gd name="connsiteX64" fmla="*/ 1138363 w 1222927"/>
                  <a:gd name="connsiteY64" fmla="*/ 142986 h 1620692"/>
                  <a:gd name="connsiteX65" fmla="*/ 1219325 w 1222927"/>
                  <a:gd name="connsiteY65" fmla="*/ 57261 h 1620692"/>
                  <a:gd name="connsiteX66" fmla="*/ 1000251 w 1222927"/>
                  <a:gd name="connsiteY66" fmla="*/ 111 h 1620692"/>
                  <a:gd name="connsiteX67" fmla="*/ 909763 w 1222927"/>
                  <a:gd name="connsiteY67" fmla="*/ 42973 h 1620692"/>
                  <a:gd name="connsiteX68" fmla="*/ 738313 w 1222927"/>
                  <a:gd name="connsiteY68" fmla="*/ 52498 h 1620692"/>
                  <a:gd name="connsiteX69" fmla="*/ 533525 w 1222927"/>
                  <a:gd name="connsiteY69" fmla="*/ 38211 h 1620692"/>
                  <a:gd name="connsiteX70" fmla="*/ 125 w 1222927"/>
                  <a:gd name="connsiteY70" fmla="*/ 33448 h 1620692"/>
                  <a:gd name="connsiteX71" fmla="*/ 4888 w 1222927"/>
                  <a:gd name="connsiteY71" fmla="*/ 1600311 h 1620692"/>
                  <a:gd name="connsiteX0" fmla="*/ 4888 w 1222927"/>
                  <a:gd name="connsiteY0" fmla="*/ 1600311 h 1620692"/>
                  <a:gd name="connsiteX1" fmla="*/ 843087 w 1222927"/>
                  <a:gd name="connsiteY1" fmla="*/ 1619361 h 1620692"/>
                  <a:gd name="connsiteX2" fmla="*/ 885951 w 1222927"/>
                  <a:gd name="connsiteY2" fmla="*/ 1557448 h 1620692"/>
                  <a:gd name="connsiteX3" fmla="*/ 738312 w 1222927"/>
                  <a:gd name="connsiteY3" fmla="*/ 1562210 h 1620692"/>
                  <a:gd name="connsiteX4" fmla="*/ 533525 w 1222927"/>
                  <a:gd name="connsiteY4" fmla="*/ 1552686 h 1620692"/>
                  <a:gd name="connsiteX5" fmla="*/ 524000 w 1222927"/>
                  <a:gd name="connsiteY5" fmla="*/ 1476486 h 1620692"/>
                  <a:gd name="connsiteX6" fmla="*/ 500188 w 1222927"/>
                  <a:gd name="connsiteY6" fmla="*/ 1443148 h 1620692"/>
                  <a:gd name="connsiteX7" fmla="*/ 509713 w 1222927"/>
                  <a:gd name="connsiteY7" fmla="*/ 1424098 h 1620692"/>
                  <a:gd name="connsiteX8" fmla="*/ 1190750 w 1222927"/>
                  <a:gd name="connsiteY8" fmla="*/ 1424098 h 1620692"/>
                  <a:gd name="connsiteX9" fmla="*/ 1195513 w 1222927"/>
                  <a:gd name="connsiteY9" fmla="*/ 1395523 h 1620692"/>
                  <a:gd name="connsiteX10" fmla="*/ 1152650 w 1222927"/>
                  <a:gd name="connsiteY10" fmla="*/ 1333610 h 1620692"/>
                  <a:gd name="connsiteX11" fmla="*/ 928813 w 1222927"/>
                  <a:gd name="connsiteY11" fmla="*/ 1343136 h 1620692"/>
                  <a:gd name="connsiteX12" fmla="*/ 590675 w 1222927"/>
                  <a:gd name="connsiteY12" fmla="*/ 1352661 h 1620692"/>
                  <a:gd name="connsiteX13" fmla="*/ 543050 w 1222927"/>
                  <a:gd name="connsiteY13" fmla="*/ 1290748 h 1620692"/>
                  <a:gd name="connsiteX14" fmla="*/ 547813 w 1222927"/>
                  <a:gd name="connsiteY14" fmla="*/ 1247886 h 1620692"/>
                  <a:gd name="connsiteX15" fmla="*/ 624013 w 1222927"/>
                  <a:gd name="connsiteY15" fmla="*/ 1238361 h 1620692"/>
                  <a:gd name="connsiteX16" fmla="*/ 1038350 w 1222927"/>
                  <a:gd name="connsiteY16" fmla="*/ 1247886 h 1620692"/>
                  <a:gd name="connsiteX17" fmla="*/ 1147888 w 1222927"/>
                  <a:gd name="connsiteY17" fmla="*/ 1209786 h 1620692"/>
                  <a:gd name="connsiteX18" fmla="*/ 1152650 w 1222927"/>
                  <a:gd name="connsiteY18" fmla="*/ 1147873 h 1620692"/>
                  <a:gd name="connsiteX19" fmla="*/ 1157413 w 1222927"/>
                  <a:gd name="connsiteY19" fmla="*/ 1119298 h 1620692"/>
                  <a:gd name="connsiteX20" fmla="*/ 1195513 w 1222927"/>
                  <a:gd name="connsiteY20" fmla="*/ 1105011 h 1620692"/>
                  <a:gd name="connsiteX21" fmla="*/ 1147888 w 1222927"/>
                  <a:gd name="connsiteY21" fmla="*/ 1024048 h 1620692"/>
                  <a:gd name="connsiteX22" fmla="*/ 966913 w 1222927"/>
                  <a:gd name="connsiteY22" fmla="*/ 1019286 h 1620692"/>
                  <a:gd name="connsiteX23" fmla="*/ 943100 w 1222927"/>
                  <a:gd name="connsiteY23" fmla="*/ 976423 h 1620692"/>
                  <a:gd name="connsiteX24" fmla="*/ 1047875 w 1222927"/>
                  <a:gd name="connsiteY24" fmla="*/ 981186 h 1620692"/>
                  <a:gd name="connsiteX25" fmla="*/ 1147887 w 1222927"/>
                  <a:gd name="connsiteY25" fmla="*/ 962136 h 1620692"/>
                  <a:gd name="connsiteX26" fmla="*/ 1176463 w 1222927"/>
                  <a:gd name="connsiteY26" fmla="*/ 919273 h 1620692"/>
                  <a:gd name="connsiteX27" fmla="*/ 1133600 w 1222927"/>
                  <a:gd name="connsiteY27" fmla="*/ 824023 h 1620692"/>
                  <a:gd name="connsiteX28" fmla="*/ 871663 w 1222927"/>
                  <a:gd name="connsiteY28" fmla="*/ 838311 h 1620692"/>
                  <a:gd name="connsiteX29" fmla="*/ 833563 w 1222927"/>
                  <a:gd name="connsiteY29" fmla="*/ 862123 h 1620692"/>
                  <a:gd name="connsiteX30" fmla="*/ 533526 w 1222927"/>
                  <a:gd name="connsiteY30" fmla="*/ 838311 h 1620692"/>
                  <a:gd name="connsiteX31" fmla="*/ 552575 w 1222927"/>
                  <a:gd name="connsiteY31" fmla="*/ 781160 h 1620692"/>
                  <a:gd name="connsiteX32" fmla="*/ 566862 w 1222927"/>
                  <a:gd name="connsiteY32" fmla="*/ 738298 h 1620692"/>
                  <a:gd name="connsiteX33" fmla="*/ 809750 w 1222927"/>
                  <a:gd name="connsiteY33" fmla="*/ 747823 h 1620692"/>
                  <a:gd name="connsiteX34" fmla="*/ 966913 w 1222927"/>
                  <a:gd name="connsiteY34" fmla="*/ 709723 h 1620692"/>
                  <a:gd name="connsiteX35" fmla="*/ 1109787 w 1222927"/>
                  <a:gd name="connsiteY35" fmla="*/ 714486 h 1620692"/>
                  <a:gd name="connsiteX36" fmla="*/ 1176463 w 1222927"/>
                  <a:gd name="connsiteY36" fmla="*/ 666861 h 1620692"/>
                  <a:gd name="connsiteX37" fmla="*/ 1138363 w 1222927"/>
                  <a:gd name="connsiteY37" fmla="*/ 623998 h 1620692"/>
                  <a:gd name="connsiteX38" fmla="*/ 1024063 w 1222927"/>
                  <a:gd name="connsiteY38" fmla="*/ 609711 h 1620692"/>
                  <a:gd name="connsiteX39" fmla="*/ 905000 w 1222927"/>
                  <a:gd name="connsiteY39" fmla="*/ 614473 h 1620692"/>
                  <a:gd name="connsiteX40" fmla="*/ 890713 w 1222927"/>
                  <a:gd name="connsiteY40" fmla="*/ 571611 h 1620692"/>
                  <a:gd name="connsiteX41" fmla="*/ 876425 w 1222927"/>
                  <a:gd name="connsiteY41" fmla="*/ 538273 h 1620692"/>
                  <a:gd name="connsiteX42" fmla="*/ 690688 w 1222927"/>
                  <a:gd name="connsiteY42" fmla="*/ 552561 h 1620692"/>
                  <a:gd name="connsiteX43" fmla="*/ 557338 w 1222927"/>
                  <a:gd name="connsiteY43" fmla="*/ 543036 h 1620692"/>
                  <a:gd name="connsiteX44" fmla="*/ 495425 w 1222927"/>
                  <a:gd name="connsiteY44" fmla="*/ 509698 h 1620692"/>
                  <a:gd name="connsiteX45" fmla="*/ 557338 w 1222927"/>
                  <a:gd name="connsiteY45" fmla="*/ 523986 h 1620692"/>
                  <a:gd name="connsiteX46" fmla="*/ 662113 w 1222927"/>
                  <a:gd name="connsiteY46" fmla="*/ 523986 h 1620692"/>
                  <a:gd name="connsiteX47" fmla="*/ 895475 w 1222927"/>
                  <a:gd name="connsiteY47" fmla="*/ 523986 h 1620692"/>
                  <a:gd name="connsiteX48" fmla="*/ 1185988 w 1222927"/>
                  <a:gd name="connsiteY48" fmla="*/ 528748 h 1620692"/>
                  <a:gd name="connsiteX49" fmla="*/ 1185988 w 1222927"/>
                  <a:gd name="connsiteY49" fmla="*/ 481123 h 1620692"/>
                  <a:gd name="connsiteX50" fmla="*/ 1166938 w 1222927"/>
                  <a:gd name="connsiteY50" fmla="*/ 447786 h 1620692"/>
                  <a:gd name="connsiteX51" fmla="*/ 1095500 w 1222927"/>
                  <a:gd name="connsiteY51" fmla="*/ 409686 h 1620692"/>
                  <a:gd name="connsiteX52" fmla="*/ 1014538 w 1222927"/>
                  <a:gd name="connsiteY52" fmla="*/ 433498 h 1620692"/>
                  <a:gd name="connsiteX53" fmla="*/ 1019300 w 1222927"/>
                  <a:gd name="connsiteY53" fmla="*/ 390636 h 1620692"/>
                  <a:gd name="connsiteX54" fmla="*/ 1057400 w 1222927"/>
                  <a:gd name="connsiteY54" fmla="*/ 390636 h 1620692"/>
                  <a:gd name="connsiteX55" fmla="*/ 1152650 w 1222927"/>
                  <a:gd name="connsiteY55" fmla="*/ 404923 h 1620692"/>
                  <a:gd name="connsiteX56" fmla="*/ 1195513 w 1222927"/>
                  <a:gd name="connsiteY56" fmla="*/ 357298 h 1620692"/>
                  <a:gd name="connsiteX57" fmla="*/ 1171700 w 1222927"/>
                  <a:gd name="connsiteY57" fmla="*/ 333486 h 1620692"/>
                  <a:gd name="connsiteX58" fmla="*/ 1081213 w 1222927"/>
                  <a:gd name="connsiteY58" fmla="*/ 328723 h 1620692"/>
                  <a:gd name="connsiteX59" fmla="*/ 638300 w 1222927"/>
                  <a:gd name="connsiteY59" fmla="*/ 333486 h 1620692"/>
                  <a:gd name="connsiteX60" fmla="*/ 633538 w 1222927"/>
                  <a:gd name="connsiteY60" fmla="*/ 285861 h 1620692"/>
                  <a:gd name="connsiteX61" fmla="*/ 585913 w 1222927"/>
                  <a:gd name="connsiteY61" fmla="*/ 233473 h 1620692"/>
                  <a:gd name="connsiteX62" fmla="*/ 1152651 w 1222927"/>
                  <a:gd name="connsiteY62" fmla="*/ 223948 h 1620692"/>
                  <a:gd name="connsiteX63" fmla="*/ 1162176 w 1222927"/>
                  <a:gd name="connsiteY63" fmla="*/ 181086 h 1620692"/>
                  <a:gd name="connsiteX64" fmla="*/ 1138363 w 1222927"/>
                  <a:gd name="connsiteY64" fmla="*/ 142986 h 1620692"/>
                  <a:gd name="connsiteX65" fmla="*/ 1219325 w 1222927"/>
                  <a:gd name="connsiteY65" fmla="*/ 57261 h 1620692"/>
                  <a:gd name="connsiteX66" fmla="*/ 1000251 w 1222927"/>
                  <a:gd name="connsiteY66" fmla="*/ 111 h 1620692"/>
                  <a:gd name="connsiteX67" fmla="*/ 909763 w 1222927"/>
                  <a:gd name="connsiteY67" fmla="*/ 42973 h 1620692"/>
                  <a:gd name="connsiteX68" fmla="*/ 738313 w 1222927"/>
                  <a:gd name="connsiteY68" fmla="*/ 52498 h 1620692"/>
                  <a:gd name="connsiteX69" fmla="*/ 533525 w 1222927"/>
                  <a:gd name="connsiteY69" fmla="*/ 38211 h 1620692"/>
                  <a:gd name="connsiteX70" fmla="*/ 125 w 1222927"/>
                  <a:gd name="connsiteY70" fmla="*/ 33448 h 1620692"/>
                  <a:gd name="connsiteX71" fmla="*/ 4888 w 1222927"/>
                  <a:gd name="connsiteY71" fmla="*/ 1600311 h 1620692"/>
                  <a:gd name="connsiteX0" fmla="*/ 4888 w 1222927"/>
                  <a:gd name="connsiteY0" fmla="*/ 1600311 h 1620692"/>
                  <a:gd name="connsiteX1" fmla="*/ 843087 w 1222927"/>
                  <a:gd name="connsiteY1" fmla="*/ 1619361 h 1620692"/>
                  <a:gd name="connsiteX2" fmla="*/ 885951 w 1222927"/>
                  <a:gd name="connsiteY2" fmla="*/ 1557448 h 1620692"/>
                  <a:gd name="connsiteX3" fmla="*/ 738312 w 1222927"/>
                  <a:gd name="connsiteY3" fmla="*/ 1562210 h 1620692"/>
                  <a:gd name="connsiteX4" fmla="*/ 533525 w 1222927"/>
                  <a:gd name="connsiteY4" fmla="*/ 1552686 h 1620692"/>
                  <a:gd name="connsiteX5" fmla="*/ 524000 w 1222927"/>
                  <a:gd name="connsiteY5" fmla="*/ 1476486 h 1620692"/>
                  <a:gd name="connsiteX6" fmla="*/ 500188 w 1222927"/>
                  <a:gd name="connsiteY6" fmla="*/ 1443148 h 1620692"/>
                  <a:gd name="connsiteX7" fmla="*/ 509713 w 1222927"/>
                  <a:gd name="connsiteY7" fmla="*/ 1424098 h 1620692"/>
                  <a:gd name="connsiteX8" fmla="*/ 1190750 w 1222927"/>
                  <a:gd name="connsiteY8" fmla="*/ 1424098 h 1620692"/>
                  <a:gd name="connsiteX9" fmla="*/ 1195513 w 1222927"/>
                  <a:gd name="connsiteY9" fmla="*/ 1395523 h 1620692"/>
                  <a:gd name="connsiteX10" fmla="*/ 1152650 w 1222927"/>
                  <a:gd name="connsiteY10" fmla="*/ 1333610 h 1620692"/>
                  <a:gd name="connsiteX11" fmla="*/ 928813 w 1222927"/>
                  <a:gd name="connsiteY11" fmla="*/ 1343136 h 1620692"/>
                  <a:gd name="connsiteX12" fmla="*/ 590675 w 1222927"/>
                  <a:gd name="connsiteY12" fmla="*/ 1352661 h 1620692"/>
                  <a:gd name="connsiteX13" fmla="*/ 543050 w 1222927"/>
                  <a:gd name="connsiteY13" fmla="*/ 1290748 h 1620692"/>
                  <a:gd name="connsiteX14" fmla="*/ 547813 w 1222927"/>
                  <a:gd name="connsiteY14" fmla="*/ 1247886 h 1620692"/>
                  <a:gd name="connsiteX15" fmla="*/ 624013 w 1222927"/>
                  <a:gd name="connsiteY15" fmla="*/ 1238361 h 1620692"/>
                  <a:gd name="connsiteX16" fmla="*/ 1038350 w 1222927"/>
                  <a:gd name="connsiteY16" fmla="*/ 1247886 h 1620692"/>
                  <a:gd name="connsiteX17" fmla="*/ 1147888 w 1222927"/>
                  <a:gd name="connsiteY17" fmla="*/ 1209786 h 1620692"/>
                  <a:gd name="connsiteX18" fmla="*/ 1152650 w 1222927"/>
                  <a:gd name="connsiteY18" fmla="*/ 1147873 h 1620692"/>
                  <a:gd name="connsiteX19" fmla="*/ 1157413 w 1222927"/>
                  <a:gd name="connsiteY19" fmla="*/ 1119298 h 1620692"/>
                  <a:gd name="connsiteX20" fmla="*/ 1195513 w 1222927"/>
                  <a:gd name="connsiteY20" fmla="*/ 1105011 h 1620692"/>
                  <a:gd name="connsiteX21" fmla="*/ 1147888 w 1222927"/>
                  <a:gd name="connsiteY21" fmla="*/ 1024048 h 1620692"/>
                  <a:gd name="connsiteX22" fmla="*/ 966913 w 1222927"/>
                  <a:gd name="connsiteY22" fmla="*/ 1019286 h 1620692"/>
                  <a:gd name="connsiteX23" fmla="*/ 943100 w 1222927"/>
                  <a:gd name="connsiteY23" fmla="*/ 976423 h 1620692"/>
                  <a:gd name="connsiteX24" fmla="*/ 1047875 w 1222927"/>
                  <a:gd name="connsiteY24" fmla="*/ 981186 h 1620692"/>
                  <a:gd name="connsiteX25" fmla="*/ 1147887 w 1222927"/>
                  <a:gd name="connsiteY25" fmla="*/ 962136 h 1620692"/>
                  <a:gd name="connsiteX26" fmla="*/ 1176463 w 1222927"/>
                  <a:gd name="connsiteY26" fmla="*/ 919273 h 1620692"/>
                  <a:gd name="connsiteX27" fmla="*/ 1133600 w 1222927"/>
                  <a:gd name="connsiteY27" fmla="*/ 824023 h 1620692"/>
                  <a:gd name="connsiteX28" fmla="*/ 871663 w 1222927"/>
                  <a:gd name="connsiteY28" fmla="*/ 838311 h 1620692"/>
                  <a:gd name="connsiteX29" fmla="*/ 833563 w 1222927"/>
                  <a:gd name="connsiteY29" fmla="*/ 862123 h 1620692"/>
                  <a:gd name="connsiteX30" fmla="*/ 533526 w 1222927"/>
                  <a:gd name="connsiteY30" fmla="*/ 838311 h 1620692"/>
                  <a:gd name="connsiteX31" fmla="*/ 552575 w 1222927"/>
                  <a:gd name="connsiteY31" fmla="*/ 781160 h 1620692"/>
                  <a:gd name="connsiteX32" fmla="*/ 566862 w 1222927"/>
                  <a:gd name="connsiteY32" fmla="*/ 738298 h 1620692"/>
                  <a:gd name="connsiteX33" fmla="*/ 809750 w 1222927"/>
                  <a:gd name="connsiteY33" fmla="*/ 747823 h 1620692"/>
                  <a:gd name="connsiteX34" fmla="*/ 966913 w 1222927"/>
                  <a:gd name="connsiteY34" fmla="*/ 709723 h 1620692"/>
                  <a:gd name="connsiteX35" fmla="*/ 1109787 w 1222927"/>
                  <a:gd name="connsiteY35" fmla="*/ 714486 h 1620692"/>
                  <a:gd name="connsiteX36" fmla="*/ 1176463 w 1222927"/>
                  <a:gd name="connsiteY36" fmla="*/ 666861 h 1620692"/>
                  <a:gd name="connsiteX37" fmla="*/ 1138363 w 1222927"/>
                  <a:gd name="connsiteY37" fmla="*/ 623998 h 1620692"/>
                  <a:gd name="connsiteX38" fmla="*/ 1024063 w 1222927"/>
                  <a:gd name="connsiteY38" fmla="*/ 609711 h 1620692"/>
                  <a:gd name="connsiteX39" fmla="*/ 905000 w 1222927"/>
                  <a:gd name="connsiteY39" fmla="*/ 614473 h 1620692"/>
                  <a:gd name="connsiteX40" fmla="*/ 890713 w 1222927"/>
                  <a:gd name="connsiteY40" fmla="*/ 571611 h 1620692"/>
                  <a:gd name="connsiteX41" fmla="*/ 876425 w 1222927"/>
                  <a:gd name="connsiteY41" fmla="*/ 538273 h 1620692"/>
                  <a:gd name="connsiteX42" fmla="*/ 690688 w 1222927"/>
                  <a:gd name="connsiteY42" fmla="*/ 552561 h 1620692"/>
                  <a:gd name="connsiteX43" fmla="*/ 557338 w 1222927"/>
                  <a:gd name="connsiteY43" fmla="*/ 543036 h 1620692"/>
                  <a:gd name="connsiteX44" fmla="*/ 495425 w 1222927"/>
                  <a:gd name="connsiteY44" fmla="*/ 509698 h 1620692"/>
                  <a:gd name="connsiteX45" fmla="*/ 557338 w 1222927"/>
                  <a:gd name="connsiteY45" fmla="*/ 523986 h 1620692"/>
                  <a:gd name="connsiteX46" fmla="*/ 662113 w 1222927"/>
                  <a:gd name="connsiteY46" fmla="*/ 523986 h 1620692"/>
                  <a:gd name="connsiteX47" fmla="*/ 895475 w 1222927"/>
                  <a:gd name="connsiteY47" fmla="*/ 523986 h 1620692"/>
                  <a:gd name="connsiteX48" fmla="*/ 1185988 w 1222927"/>
                  <a:gd name="connsiteY48" fmla="*/ 528748 h 1620692"/>
                  <a:gd name="connsiteX49" fmla="*/ 1185988 w 1222927"/>
                  <a:gd name="connsiteY49" fmla="*/ 481123 h 1620692"/>
                  <a:gd name="connsiteX50" fmla="*/ 1166938 w 1222927"/>
                  <a:gd name="connsiteY50" fmla="*/ 447786 h 1620692"/>
                  <a:gd name="connsiteX51" fmla="*/ 1095500 w 1222927"/>
                  <a:gd name="connsiteY51" fmla="*/ 409686 h 1620692"/>
                  <a:gd name="connsiteX52" fmla="*/ 1014538 w 1222927"/>
                  <a:gd name="connsiteY52" fmla="*/ 433498 h 1620692"/>
                  <a:gd name="connsiteX53" fmla="*/ 1019300 w 1222927"/>
                  <a:gd name="connsiteY53" fmla="*/ 390636 h 1620692"/>
                  <a:gd name="connsiteX54" fmla="*/ 1057400 w 1222927"/>
                  <a:gd name="connsiteY54" fmla="*/ 390636 h 1620692"/>
                  <a:gd name="connsiteX55" fmla="*/ 1152650 w 1222927"/>
                  <a:gd name="connsiteY55" fmla="*/ 404923 h 1620692"/>
                  <a:gd name="connsiteX56" fmla="*/ 1162175 w 1222927"/>
                  <a:gd name="connsiteY56" fmla="*/ 357298 h 1620692"/>
                  <a:gd name="connsiteX57" fmla="*/ 1171700 w 1222927"/>
                  <a:gd name="connsiteY57" fmla="*/ 333486 h 1620692"/>
                  <a:gd name="connsiteX58" fmla="*/ 1081213 w 1222927"/>
                  <a:gd name="connsiteY58" fmla="*/ 328723 h 1620692"/>
                  <a:gd name="connsiteX59" fmla="*/ 638300 w 1222927"/>
                  <a:gd name="connsiteY59" fmla="*/ 333486 h 1620692"/>
                  <a:gd name="connsiteX60" fmla="*/ 633538 w 1222927"/>
                  <a:gd name="connsiteY60" fmla="*/ 285861 h 1620692"/>
                  <a:gd name="connsiteX61" fmla="*/ 585913 w 1222927"/>
                  <a:gd name="connsiteY61" fmla="*/ 233473 h 1620692"/>
                  <a:gd name="connsiteX62" fmla="*/ 1152651 w 1222927"/>
                  <a:gd name="connsiteY62" fmla="*/ 223948 h 1620692"/>
                  <a:gd name="connsiteX63" fmla="*/ 1162176 w 1222927"/>
                  <a:gd name="connsiteY63" fmla="*/ 181086 h 1620692"/>
                  <a:gd name="connsiteX64" fmla="*/ 1138363 w 1222927"/>
                  <a:gd name="connsiteY64" fmla="*/ 142986 h 1620692"/>
                  <a:gd name="connsiteX65" fmla="*/ 1219325 w 1222927"/>
                  <a:gd name="connsiteY65" fmla="*/ 57261 h 1620692"/>
                  <a:gd name="connsiteX66" fmla="*/ 1000251 w 1222927"/>
                  <a:gd name="connsiteY66" fmla="*/ 111 h 1620692"/>
                  <a:gd name="connsiteX67" fmla="*/ 909763 w 1222927"/>
                  <a:gd name="connsiteY67" fmla="*/ 42973 h 1620692"/>
                  <a:gd name="connsiteX68" fmla="*/ 738313 w 1222927"/>
                  <a:gd name="connsiteY68" fmla="*/ 52498 h 1620692"/>
                  <a:gd name="connsiteX69" fmla="*/ 533525 w 1222927"/>
                  <a:gd name="connsiteY69" fmla="*/ 38211 h 1620692"/>
                  <a:gd name="connsiteX70" fmla="*/ 125 w 1222927"/>
                  <a:gd name="connsiteY70" fmla="*/ 33448 h 1620692"/>
                  <a:gd name="connsiteX71" fmla="*/ 4888 w 1222927"/>
                  <a:gd name="connsiteY71" fmla="*/ 1600311 h 1620692"/>
                  <a:gd name="connsiteX0" fmla="*/ 4888 w 1222927"/>
                  <a:gd name="connsiteY0" fmla="*/ 1600311 h 1620692"/>
                  <a:gd name="connsiteX1" fmla="*/ 843087 w 1222927"/>
                  <a:gd name="connsiteY1" fmla="*/ 1619361 h 1620692"/>
                  <a:gd name="connsiteX2" fmla="*/ 885951 w 1222927"/>
                  <a:gd name="connsiteY2" fmla="*/ 1557448 h 1620692"/>
                  <a:gd name="connsiteX3" fmla="*/ 738312 w 1222927"/>
                  <a:gd name="connsiteY3" fmla="*/ 1562210 h 1620692"/>
                  <a:gd name="connsiteX4" fmla="*/ 533525 w 1222927"/>
                  <a:gd name="connsiteY4" fmla="*/ 1552686 h 1620692"/>
                  <a:gd name="connsiteX5" fmla="*/ 524000 w 1222927"/>
                  <a:gd name="connsiteY5" fmla="*/ 1476486 h 1620692"/>
                  <a:gd name="connsiteX6" fmla="*/ 500188 w 1222927"/>
                  <a:gd name="connsiteY6" fmla="*/ 1443148 h 1620692"/>
                  <a:gd name="connsiteX7" fmla="*/ 509713 w 1222927"/>
                  <a:gd name="connsiteY7" fmla="*/ 1424098 h 1620692"/>
                  <a:gd name="connsiteX8" fmla="*/ 1190750 w 1222927"/>
                  <a:gd name="connsiteY8" fmla="*/ 1424098 h 1620692"/>
                  <a:gd name="connsiteX9" fmla="*/ 1195513 w 1222927"/>
                  <a:gd name="connsiteY9" fmla="*/ 1395523 h 1620692"/>
                  <a:gd name="connsiteX10" fmla="*/ 1152650 w 1222927"/>
                  <a:gd name="connsiteY10" fmla="*/ 1333610 h 1620692"/>
                  <a:gd name="connsiteX11" fmla="*/ 928813 w 1222927"/>
                  <a:gd name="connsiteY11" fmla="*/ 1343136 h 1620692"/>
                  <a:gd name="connsiteX12" fmla="*/ 590675 w 1222927"/>
                  <a:gd name="connsiteY12" fmla="*/ 1352661 h 1620692"/>
                  <a:gd name="connsiteX13" fmla="*/ 543050 w 1222927"/>
                  <a:gd name="connsiteY13" fmla="*/ 1290748 h 1620692"/>
                  <a:gd name="connsiteX14" fmla="*/ 547813 w 1222927"/>
                  <a:gd name="connsiteY14" fmla="*/ 1247886 h 1620692"/>
                  <a:gd name="connsiteX15" fmla="*/ 624013 w 1222927"/>
                  <a:gd name="connsiteY15" fmla="*/ 1238361 h 1620692"/>
                  <a:gd name="connsiteX16" fmla="*/ 1038350 w 1222927"/>
                  <a:gd name="connsiteY16" fmla="*/ 1247886 h 1620692"/>
                  <a:gd name="connsiteX17" fmla="*/ 1147888 w 1222927"/>
                  <a:gd name="connsiteY17" fmla="*/ 1209786 h 1620692"/>
                  <a:gd name="connsiteX18" fmla="*/ 1152650 w 1222927"/>
                  <a:gd name="connsiteY18" fmla="*/ 1147873 h 1620692"/>
                  <a:gd name="connsiteX19" fmla="*/ 1157413 w 1222927"/>
                  <a:gd name="connsiteY19" fmla="*/ 1119298 h 1620692"/>
                  <a:gd name="connsiteX20" fmla="*/ 1195513 w 1222927"/>
                  <a:gd name="connsiteY20" fmla="*/ 1105011 h 1620692"/>
                  <a:gd name="connsiteX21" fmla="*/ 1147888 w 1222927"/>
                  <a:gd name="connsiteY21" fmla="*/ 1024048 h 1620692"/>
                  <a:gd name="connsiteX22" fmla="*/ 966913 w 1222927"/>
                  <a:gd name="connsiteY22" fmla="*/ 1019286 h 1620692"/>
                  <a:gd name="connsiteX23" fmla="*/ 943100 w 1222927"/>
                  <a:gd name="connsiteY23" fmla="*/ 976423 h 1620692"/>
                  <a:gd name="connsiteX24" fmla="*/ 1047875 w 1222927"/>
                  <a:gd name="connsiteY24" fmla="*/ 981186 h 1620692"/>
                  <a:gd name="connsiteX25" fmla="*/ 1147887 w 1222927"/>
                  <a:gd name="connsiteY25" fmla="*/ 962136 h 1620692"/>
                  <a:gd name="connsiteX26" fmla="*/ 1176463 w 1222927"/>
                  <a:gd name="connsiteY26" fmla="*/ 919273 h 1620692"/>
                  <a:gd name="connsiteX27" fmla="*/ 1133600 w 1222927"/>
                  <a:gd name="connsiteY27" fmla="*/ 824023 h 1620692"/>
                  <a:gd name="connsiteX28" fmla="*/ 871663 w 1222927"/>
                  <a:gd name="connsiteY28" fmla="*/ 838311 h 1620692"/>
                  <a:gd name="connsiteX29" fmla="*/ 833563 w 1222927"/>
                  <a:gd name="connsiteY29" fmla="*/ 862123 h 1620692"/>
                  <a:gd name="connsiteX30" fmla="*/ 533526 w 1222927"/>
                  <a:gd name="connsiteY30" fmla="*/ 838311 h 1620692"/>
                  <a:gd name="connsiteX31" fmla="*/ 552575 w 1222927"/>
                  <a:gd name="connsiteY31" fmla="*/ 781160 h 1620692"/>
                  <a:gd name="connsiteX32" fmla="*/ 566862 w 1222927"/>
                  <a:gd name="connsiteY32" fmla="*/ 738298 h 1620692"/>
                  <a:gd name="connsiteX33" fmla="*/ 809750 w 1222927"/>
                  <a:gd name="connsiteY33" fmla="*/ 747823 h 1620692"/>
                  <a:gd name="connsiteX34" fmla="*/ 966913 w 1222927"/>
                  <a:gd name="connsiteY34" fmla="*/ 709723 h 1620692"/>
                  <a:gd name="connsiteX35" fmla="*/ 1109787 w 1222927"/>
                  <a:gd name="connsiteY35" fmla="*/ 714486 h 1620692"/>
                  <a:gd name="connsiteX36" fmla="*/ 1176463 w 1222927"/>
                  <a:gd name="connsiteY36" fmla="*/ 666861 h 1620692"/>
                  <a:gd name="connsiteX37" fmla="*/ 1138363 w 1222927"/>
                  <a:gd name="connsiteY37" fmla="*/ 623998 h 1620692"/>
                  <a:gd name="connsiteX38" fmla="*/ 1024063 w 1222927"/>
                  <a:gd name="connsiteY38" fmla="*/ 609711 h 1620692"/>
                  <a:gd name="connsiteX39" fmla="*/ 905000 w 1222927"/>
                  <a:gd name="connsiteY39" fmla="*/ 614473 h 1620692"/>
                  <a:gd name="connsiteX40" fmla="*/ 890713 w 1222927"/>
                  <a:gd name="connsiteY40" fmla="*/ 571611 h 1620692"/>
                  <a:gd name="connsiteX41" fmla="*/ 876425 w 1222927"/>
                  <a:gd name="connsiteY41" fmla="*/ 538273 h 1620692"/>
                  <a:gd name="connsiteX42" fmla="*/ 690688 w 1222927"/>
                  <a:gd name="connsiteY42" fmla="*/ 552561 h 1620692"/>
                  <a:gd name="connsiteX43" fmla="*/ 557338 w 1222927"/>
                  <a:gd name="connsiteY43" fmla="*/ 543036 h 1620692"/>
                  <a:gd name="connsiteX44" fmla="*/ 495425 w 1222927"/>
                  <a:gd name="connsiteY44" fmla="*/ 509698 h 1620692"/>
                  <a:gd name="connsiteX45" fmla="*/ 557338 w 1222927"/>
                  <a:gd name="connsiteY45" fmla="*/ 523986 h 1620692"/>
                  <a:gd name="connsiteX46" fmla="*/ 662113 w 1222927"/>
                  <a:gd name="connsiteY46" fmla="*/ 523986 h 1620692"/>
                  <a:gd name="connsiteX47" fmla="*/ 895475 w 1222927"/>
                  <a:gd name="connsiteY47" fmla="*/ 523986 h 1620692"/>
                  <a:gd name="connsiteX48" fmla="*/ 1185988 w 1222927"/>
                  <a:gd name="connsiteY48" fmla="*/ 528748 h 1620692"/>
                  <a:gd name="connsiteX49" fmla="*/ 1185988 w 1222927"/>
                  <a:gd name="connsiteY49" fmla="*/ 481123 h 1620692"/>
                  <a:gd name="connsiteX50" fmla="*/ 1166938 w 1222927"/>
                  <a:gd name="connsiteY50" fmla="*/ 447786 h 1620692"/>
                  <a:gd name="connsiteX51" fmla="*/ 1095500 w 1222927"/>
                  <a:gd name="connsiteY51" fmla="*/ 409686 h 1620692"/>
                  <a:gd name="connsiteX52" fmla="*/ 1014538 w 1222927"/>
                  <a:gd name="connsiteY52" fmla="*/ 433498 h 1620692"/>
                  <a:gd name="connsiteX53" fmla="*/ 1019300 w 1222927"/>
                  <a:gd name="connsiteY53" fmla="*/ 390636 h 1620692"/>
                  <a:gd name="connsiteX54" fmla="*/ 1057400 w 1222927"/>
                  <a:gd name="connsiteY54" fmla="*/ 390636 h 1620692"/>
                  <a:gd name="connsiteX55" fmla="*/ 1152650 w 1222927"/>
                  <a:gd name="connsiteY55" fmla="*/ 404923 h 1620692"/>
                  <a:gd name="connsiteX56" fmla="*/ 1162175 w 1222927"/>
                  <a:gd name="connsiteY56" fmla="*/ 357298 h 1620692"/>
                  <a:gd name="connsiteX57" fmla="*/ 1133600 w 1222927"/>
                  <a:gd name="connsiteY57" fmla="*/ 328723 h 1620692"/>
                  <a:gd name="connsiteX58" fmla="*/ 1081213 w 1222927"/>
                  <a:gd name="connsiteY58" fmla="*/ 328723 h 1620692"/>
                  <a:gd name="connsiteX59" fmla="*/ 638300 w 1222927"/>
                  <a:gd name="connsiteY59" fmla="*/ 333486 h 1620692"/>
                  <a:gd name="connsiteX60" fmla="*/ 633538 w 1222927"/>
                  <a:gd name="connsiteY60" fmla="*/ 285861 h 1620692"/>
                  <a:gd name="connsiteX61" fmla="*/ 585913 w 1222927"/>
                  <a:gd name="connsiteY61" fmla="*/ 233473 h 1620692"/>
                  <a:gd name="connsiteX62" fmla="*/ 1152651 w 1222927"/>
                  <a:gd name="connsiteY62" fmla="*/ 223948 h 1620692"/>
                  <a:gd name="connsiteX63" fmla="*/ 1162176 w 1222927"/>
                  <a:gd name="connsiteY63" fmla="*/ 181086 h 1620692"/>
                  <a:gd name="connsiteX64" fmla="*/ 1138363 w 1222927"/>
                  <a:gd name="connsiteY64" fmla="*/ 142986 h 1620692"/>
                  <a:gd name="connsiteX65" fmla="*/ 1219325 w 1222927"/>
                  <a:gd name="connsiteY65" fmla="*/ 57261 h 1620692"/>
                  <a:gd name="connsiteX66" fmla="*/ 1000251 w 1222927"/>
                  <a:gd name="connsiteY66" fmla="*/ 111 h 1620692"/>
                  <a:gd name="connsiteX67" fmla="*/ 909763 w 1222927"/>
                  <a:gd name="connsiteY67" fmla="*/ 42973 h 1620692"/>
                  <a:gd name="connsiteX68" fmla="*/ 738313 w 1222927"/>
                  <a:gd name="connsiteY68" fmla="*/ 52498 h 1620692"/>
                  <a:gd name="connsiteX69" fmla="*/ 533525 w 1222927"/>
                  <a:gd name="connsiteY69" fmla="*/ 38211 h 1620692"/>
                  <a:gd name="connsiteX70" fmla="*/ 125 w 1222927"/>
                  <a:gd name="connsiteY70" fmla="*/ 33448 h 1620692"/>
                  <a:gd name="connsiteX71" fmla="*/ 4888 w 1222927"/>
                  <a:gd name="connsiteY71" fmla="*/ 1600311 h 1620692"/>
                  <a:gd name="connsiteX0" fmla="*/ 4888 w 1222927"/>
                  <a:gd name="connsiteY0" fmla="*/ 1600311 h 1620692"/>
                  <a:gd name="connsiteX1" fmla="*/ 843087 w 1222927"/>
                  <a:gd name="connsiteY1" fmla="*/ 1619361 h 1620692"/>
                  <a:gd name="connsiteX2" fmla="*/ 885951 w 1222927"/>
                  <a:gd name="connsiteY2" fmla="*/ 1557448 h 1620692"/>
                  <a:gd name="connsiteX3" fmla="*/ 738312 w 1222927"/>
                  <a:gd name="connsiteY3" fmla="*/ 1562210 h 1620692"/>
                  <a:gd name="connsiteX4" fmla="*/ 533525 w 1222927"/>
                  <a:gd name="connsiteY4" fmla="*/ 1552686 h 1620692"/>
                  <a:gd name="connsiteX5" fmla="*/ 524000 w 1222927"/>
                  <a:gd name="connsiteY5" fmla="*/ 1476486 h 1620692"/>
                  <a:gd name="connsiteX6" fmla="*/ 500188 w 1222927"/>
                  <a:gd name="connsiteY6" fmla="*/ 1443148 h 1620692"/>
                  <a:gd name="connsiteX7" fmla="*/ 509713 w 1222927"/>
                  <a:gd name="connsiteY7" fmla="*/ 1424098 h 1620692"/>
                  <a:gd name="connsiteX8" fmla="*/ 1190750 w 1222927"/>
                  <a:gd name="connsiteY8" fmla="*/ 1424098 h 1620692"/>
                  <a:gd name="connsiteX9" fmla="*/ 1195513 w 1222927"/>
                  <a:gd name="connsiteY9" fmla="*/ 1395523 h 1620692"/>
                  <a:gd name="connsiteX10" fmla="*/ 1152650 w 1222927"/>
                  <a:gd name="connsiteY10" fmla="*/ 1333610 h 1620692"/>
                  <a:gd name="connsiteX11" fmla="*/ 928813 w 1222927"/>
                  <a:gd name="connsiteY11" fmla="*/ 1343136 h 1620692"/>
                  <a:gd name="connsiteX12" fmla="*/ 590675 w 1222927"/>
                  <a:gd name="connsiteY12" fmla="*/ 1352661 h 1620692"/>
                  <a:gd name="connsiteX13" fmla="*/ 543050 w 1222927"/>
                  <a:gd name="connsiteY13" fmla="*/ 1290748 h 1620692"/>
                  <a:gd name="connsiteX14" fmla="*/ 547813 w 1222927"/>
                  <a:gd name="connsiteY14" fmla="*/ 1247886 h 1620692"/>
                  <a:gd name="connsiteX15" fmla="*/ 624013 w 1222927"/>
                  <a:gd name="connsiteY15" fmla="*/ 1238361 h 1620692"/>
                  <a:gd name="connsiteX16" fmla="*/ 1038350 w 1222927"/>
                  <a:gd name="connsiteY16" fmla="*/ 1247886 h 1620692"/>
                  <a:gd name="connsiteX17" fmla="*/ 1147888 w 1222927"/>
                  <a:gd name="connsiteY17" fmla="*/ 1209786 h 1620692"/>
                  <a:gd name="connsiteX18" fmla="*/ 1152650 w 1222927"/>
                  <a:gd name="connsiteY18" fmla="*/ 1147873 h 1620692"/>
                  <a:gd name="connsiteX19" fmla="*/ 1157413 w 1222927"/>
                  <a:gd name="connsiteY19" fmla="*/ 1119298 h 1620692"/>
                  <a:gd name="connsiteX20" fmla="*/ 1195513 w 1222927"/>
                  <a:gd name="connsiteY20" fmla="*/ 1105011 h 1620692"/>
                  <a:gd name="connsiteX21" fmla="*/ 1147888 w 1222927"/>
                  <a:gd name="connsiteY21" fmla="*/ 1024048 h 1620692"/>
                  <a:gd name="connsiteX22" fmla="*/ 966913 w 1222927"/>
                  <a:gd name="connsiteY22" fmla="*/ 1019286 h 1620692"/>
                  <a:gd name="connsiteX23" fmla="*/ 943100 w 1222927"/>
                  <a:gd name="connsiteY23" fmla="*/ 976423 h 1620692"/>
                  <a:gd name="connsiteX24" fmla="*/ 1047875 w 1222927"/>
                  <a:gd name="connsiteY24" fmla="*/ 981186 h 1620692"/>
                  <a:gd name="connsiteX25" fmla="*/ 1147887 w 1222927"/>
                  <a:gd name="connsiteY25" fmla="*/ 962136 h 1620692"/>
                  <a:gd name="connsiteX26" fmla="*/ 1176463 w 1222927"/>
                  <a:gd name="connsiteY26" fmla="*/ 919273 h 1620692"/>
                  <a:gd name="connsiteX27" fmla="*/ 1133600 w 1222927"/>
                  <a:gd name="connsiteY27" fmla="*/ 824023 h 1620692"/>
                  <a:gd name="connsiteX28" fmla="*/ 871663 w 1222927"/>
                  <a:gd name="connsiteY28" fmla="*/ 838311 h 1620692"/>
                  <a:gd name="connsiteX29" fmla="*/ 833563 w 1222927"/>
                  <a:gd name="connsiteY29" fmla="*/ 862123 h 1620692"/>
                  <a:gd name="connsiteX30" fmla="*/ 533526 w 1222927"/>
                  <a:gd name="connsiteY30" fmla="*/ 838311 h 1620692"/>
                  <a:gd name="connsiteX31" fmla="*/ 552575 w 1222927"/>
                  <a:gd name="connsiteY31" fmla="*/ 781160 h 1620692"/>
                  <a:gd name="connsiteX32" fmla="*/ 566862 w 1222927"/>
                  <a:gd name="connsiteY32" fmla="*/ 738298 h 1620692"/>
                  <a:gd name="connsiteX33" fmla="*/ 809750 w 1222927"/>
                  <a:gd name="connsiteY33" fmla="*/ 747823 h 1620692"/>
                  <a:gd name="connsiteX34" fmla="*/ 966913 w 1222927"/>
                  <a:gd name="connsiteY34" fmla="*/ 709723 h 1620692"/>
                  <a:gd name="connsiteX35" fmla="*/ 1109787 w 1222927"/>
                  <a:gd name="connsiteY35" fmla="*/ 714486 h 1620692"/>
                  <a:gd name="connsiteX36" fmla="*/ 1176463 w 1222927"/>
                  <a:gd name="connsiteY36" fmla="*/ 666861 h 1620692"/>
                  <a:gd name="connsiteX37" fmla="*/ 1138363 w 1222927"/>
                  <a:gd name="connsiteY37" fmla="*/ 623998 h 1620692"/>
                  <a:gd name="connsiteX38" fmla="*/ 1024063 w 1222927"/>
                  <a:gd name="connsiteY38" fmla="*/ 609711 h 1620692"/>
                  <a:gd name="connsiteX39" fmla="*/ 905000 w 1222927"/>
                  <a:gd name="connsiteY39" fmla="*/ 614473 h 1620692"/>
                  <a:gd name="connsiteX40" fmla="*/ 890713 w 1222927"/>
                  <a:gd name="connsiteY40" fmla="*/ 571611 h 1620692"/>
                  <a:gd name="connsiteX41" fmla="*/ 876425 w 1222927"/>
                  <a:gd name="connsiteY41" fmla="*/ 538273 h 1620692"/>
                  <a:gd name="connsiteX42" fmla="*/ 690688 w 1222927"/>
                  <a:gd name="connsiteY42" fmla="*/ 552561 h 1620692"/>
                  <a:gd name="connsiteX43" fmla="*/ 557338 w 1222927"/>
                  <a:gd name="connsiteY43" fmla="*/ 543036 h 1620692"/>
                  <a:gd name="connsiteX44" fmla="*/ 495425 w 1222927"/>
                  <a:gd name="connsiteY44" fmla="*/ 509698 h 1620692"/>
                  <a:gd name="connsiteX45" fmla="*/ 557338 w 1222927"/>
                  <a:gd name="connsiteY45" fmla="*/ 523986 h 1620692"/>
                  <a:gd name="connsiteX46" fmla="*/ 662113 w 1222927"/>
                  <a:gd name="connsiteY46" fmla="*/ 523986 h 1620692"/>
                  <a:gd name="connsiteX47" fmla="*/ 895475 w 1222927"/>
                  <a:gd name="connsiteY47" fmla="*/ 523986 h 1620692"/>
                  <a:gd name="connsiteX48" fmla="*/ 1185988 w 1222927"/>
                  <a:gd name="connsiteY48" fmla="*/ 528748 h 1620692"/>
                  <a:gd name="connsiteX49" fmla="*/ 1185988 w 1222927"/>
                  <a:gd name="connsiteY49" fmla="*/ 481123 h 1620692"/>
                  <a:gd name="connsiteX50" fmla="*/ 1166938 w 1222927"/>
                  <a:gd name="connsiteY50" fmla="*/ 447786 h 1620692"/>
                  <a:gd name="connsiteX51" fmla="*/ 1095500 w 1222927"/>
                  <a:gd name="connsiteY51" fmla="*/ 409686 h 1620692"/>
                  <a:gd name="connsiteX52" fmla="*/ 1014538 w 1222927"/>
                  <a:gd name="connsiteY52" fmla="*/ 433498 h 1620692"/>
                  <a:gd name="connsiteX53" fmla="*/ 1019300 w 1222927"/>
                  <a:gd name="connsiteY53" fmla="*/ 390636 h 1620692"/>
                  <a:gd name="connsiteX54" fmla="*/ 1057400 w 1222927"/>
                  <a:gd name="connsiteY54" fmla="*/ 390636 h 1620692"/>
                  <a:gd name="connsiteX55" fmla="*/ 1152650 w 1222927"/>
                  <a:gd name="connsiteY55" fmla="*/ 404923 h 1620692"/>
                  <a:gd name="connsiteX56" fmla="*/ 1162175 w 1222927"/>
                  <a:gd name="connsiteY56" fmla="*/ 357298 h 1620692"/>
                  <a:gd name="connsiteX57" fmla="*/ 1133600 w 1222927"/>
                  <a:gd name="connsiteY57" fmla="*/ 328723 h 1620692"/>
                  <a:gd name="connsiteX58" fmla="*/ 1000251 w 1222927"/>
                  <a:gd name="connsiteY58" fmla="*/ 323961 h 1620692"/>
                  <a:gd name="connsiteX59" fmla="*/ 638300 w 1222927"/>
                  <a:gd name="connsiteY59" fmla="*/ 333486 h 1620692"/>
                  <a:gd name="connsiteX60" fmla="*/ 633538 w 1222927"/>
                  <a:gd name="connsiteY60" fmla="*/ 285861 h 1620692"/>
                  <a:gd name="connsiteX61" fmla="*/ 585913 w 1222927"/>
                  <a:gd name="connsiteY61" fmla="*/ 233473 h 1620692"/>
                  <a:gd name="connsiteX62" fmla="*/ 1152651 w 1222927"/>
                  <a:gd name="connsiteY62" fmla="*/ 223948 h 1620692"/>
                  <a:gd name="connsiteX63" fmla="*/ 1162176 w 1222927"/>
                  <a:gd name="connsiteY63" fmla="*/ 181086 h 1620692"/>
                  <a:gd name="connsiteX64" fmla="*/ 1138363 w 1222927"/>
                  <a:gd name="connsiteY64" fmla="*/ 142986 h 1620692"/>
                  <a:gd name="connsiteX65" fmla="*/ 1219325 w 1222927"/>
                  <a:gd name="connsiteY65" fmla="*/ 57261 h 1620692"/>
                  <a:gd name="connsiteX66" fmla="*/ 1000251 w 1222927"/>
                  <a:gd name="connsiteY66" fmla="*/ 111 h 1620692"/>
                  <a:gd name="connsiteX67" fmla="*/ 909763 w 1222927"/>
                  <a:gd name="connsiteY67" fmla="*/ 42973 h 1620692"/>
                  <a:gd name="connsiteX68" fmla="*/ 738313 w 1222927"/>
                  <a:gd name="connsiteY68" fmla="*/ 52498 h 1620692"/>
                  <a:gd name="connsiteX69" fmla="*/ 533525 w 1222927"/>
                  <a:gd name="connsiteY69" fmla="*/ 38211 h 1620692"/>
                  <a:gd name="connsiteX70" fmla="*/ 125 w 1222927"/>
                  <a:gd name="connsiteY70" fmla="*/ 33448 h 1620692"/>
                  <a:gd name="connsiteX71" fmla="*/ 4888 w 1222927"/>
                  <a:gd name="connsiteY71" fmla="*/ 1600311 h 1620692"/>
                  <a:gd name="connsiteX0" fmla="*/ 4888 w 1222927"/>
                  <a:gd name="connsiteY0" fmla="*/ 1600311 h 1620692"/>
                  <a:gd name="connsiteX1" fmla="*/ 843087 w 1222927"/>
                  <a:gd name="connsiteY1" fmla="*/ 1619361 h 1620692"/>
                  <a:gd name="connsiteX2" fmla="*/ 885951 w 1222927"/>
                  <a:gd name="connsiteY2" fmla="*/ 1557448 h 1620692"/>
                  <a:gd name="connsiteX3" fmla="*/ 738312 w 1222927"/>
                  <a:gd name="connsiteY3" fmla="*/ 1562210 h 1620692"/>
                  <a:gd name="connsiteX4" fmla="*/ 533525 w 1222927"/>
                  <a:gd name="connsiteY4" fmla="*/ 1552686 h 1620692"/>
                  <a:gd name="connsiteX5" fmla="*/ 524000 w 1222927"/>
                  <a:gd name="connsiteY5" fmla="*/ 1476486 h 1620692"/>
                  <a:gd name="connsiteX6" fmla="*/ 500188 w 1222927"/>
                  <a:gd name="connsiteY6" fmla="*/ 1443148 h 1620692"/>
                  <a:gd name="connsiteX7" fmla="*/ 509713 w 1222927"/>
                  <a:gd name="connsiteY7" fmla="*/ 1424098 h 1620692"/>
                  <a:gd name="connsiteX8" fmla="*/ 1190750 w 1222927"/>
                  <a:gd name="connsiteY8" fmla="*/ 1424098 h 1620692"/>
                  <a:gd name="connsiteX9" fmla="*/ 1195513 w 1222927"/>
                  <a:gd name="connsiteY9" fmla="*/ 1395523 h 1620692"/>
                  <a:gd name="connsiteX10" fmla="*/ 1152650 w 1222927"/>
                  <a:gd name="connsiteY10" fmla="*/ 1333610 h 1620692"/>
                  <a:gd name="connsiteX11" fmla="*/ 928813 w 1222927"/>
                  <a:gd name="connsiteY11" fmla="*/ 1343136 h 1620692"/>
                  <a:gd name="connsiteX12" fmla="*/ 590675 w 1222927"/>
                  <a:gd name="connsiteY12" fmla="*/ 1352661 h 1620692"/>
                  <a:gd name="connsiteX13" fmla="*/ 543050 w 1222927"/>
                  <a:gd name="connsiteY13" fmla="*/ 1290748 h 1620692"/>
                  <a:gd name="connsiteX14" fmla="*/ 547813 w 1222927"/>
                  <a:gd name="connsiteY14" fmla="*/ 1247886 h 1620692"/>
                  <a:gd name="connsiteX15" fmla="*/ 624013 w 1222927"/>
                  <a:gd name="connsiteY15" fmla="*/ 1238361 h 1620692"/>
                  <a:gd name="connsiteX16" fmla="*/ 1038350 w 1222927"/>
                  <a:gd name="connsiteY16" fmla="*/ 1247886 h 1620692"/>
                  <a:gd name="connsiteX17" fmla="*/ 1147888 w 1222927"/>
                  <a:gd name="connsiteY17" fmla="*/ 1209786 h 1620692"/>
                  <a:gd name="connsiteX18" fmla="*/ 1152650 w 1222927"/>
                  <a:gd name="connsiteY18" fmla="*/ 1147873 h 1620692"/>
                  <a:gd name="connsiteX19" fmla="*/ 1157413 w 1222927"/>
                  <a:gd name="connsiteY19" fmla="*/ 1119298 h 1620692"/>
                  <a:gd name="connsiteX20" fmla="*/ 1195513 w 1222927"/>
                  <a:gd name="connsiteY20" fmla="*/ 1105011 h 1620692"/>
                  <a:gd name="connsiteX21" fmla="*/ 1147888 w 1222927"/>
                  <a:gd name="connsiteY21" fmla="*/ 1024048 h 1620692"/>
                  <a:gd name="connsiteX22" fmla="*/ 966913 w 1222927"/>
                  <a:gd name="connsiteY22" fmla="*/ 1019286 h 1620692"/>
                  <a:gd name="connsiteX23" fmla="*/ 943100 w 1222927"/>
                  <a:gd name="connsiteY23" fmla="*/ 976423 h 1620692"/>
                  <a:gd name="connsiteX24" fmla="*/ 1047875 w 1222927"/>
                  <a:gd name="connsiteY24" fmla="*/ 981186 h 1620692"/>
                  <a:gd name="connsiteX25" fmla="*/ 1147887 w 1222927"/>
                  <a:gd name="connsiteY25" fmla="*/ 962136 h 1620692"/>
                  <a:gd name="connsiteX26" fmla="*/ 1176463 w 1222927"/>
                  <a:gd name="connsiteY26" fmla="*/ 919273 h 1620692"/>
                  <a:gd name="connsiteX27" fmla="*/ 1133600 w 1222927"/>
                  <a:gd name="connsiteY27" fmla="*/ 824023 h 1620692"/>
                  <a:gd name="connsiteX28" fmla="*/ 871663 w 1222927"/>
                  <a:gd name="connsiteY28" fmla="*/ 838311 h 1620692"/>
                  <a:gd name="connsiteX29" fmla="*/ 833563 w 1222927"/>
                  <a:gd name="connsiteY29" fmla="*/ 862123 h 1620692"/>
                  <a:gd name="connsiteX30" fmla="*/ 533526 w 1222927"/>
                  <a:gd name="connsiteY30" fmla="*/ 838311 h 1620692"/>
                  <a:gd name="connsiteX31" fmla="*/ 552575 w 1222927"/>
                  <a:gd name="connsiteY31" fmla="*/ 781160 h 1620692"/>
                  <a:gd name="connsiteX32" fmla="*/ 566862 w 1222927"/>
                  <a:gd name="connsiteY32" fmla="*/ 738298 h 1620692"/>
                  <a:gd name="connsiteX33" fmla="*/ 809750 w 1222927"/>
                  <a:gd name="connsiteY33" fmla="*/ 747823 h 1620692"/>
                  <a:gd name="connsiteX34" fmla="*/ 966913 w 1222927"/>
                  <a:gd name="connsiteY34" fmla="*/ 709723 h 1620692"/>
                  <a:gd name="connsiteX35" fmla="*/ 1109787 w 1222927"/>
                  <a:gd name="connsiteY35" fmla="*/ 714486 h 1620692"/>
                  <a:gd name="connsiteX36" fmla="*/ 1176463 w 1222927"/>
                  <a:gd name="connsiteY36" fmla="*/ 666861 h 1620692"/>
                  <a:gd name="connsiteX37" fmla="*/ 1138363 w 1222927"/>
                  <a:gd name="connsiteY37" fmla="*/ 623998 h 1620692"/>
                  <a:gd name="connsiteX38" fmla="*/ 1024063 w 1222927"/>
                  <a:gd name="connsiteY38" fmla="*/ 609711 h 1620692"/>
                  <a:gd name="connsiteX39" fmla="*/ 905000 w 1222927"/>
                  <a:gd name="connsiteY39" fmla="*/ 614473 h 1620692"/>
                  <a:gd name="connsiteX40" fmla="*/ 890713 w 1222927"/>
                  <a:gd name="connsiteY40" fmla="*/ 571611 h 1620692"/>
                  <a:gd name="connsiteX41" fmla="*/ 876425 w 1222927"/>
                  <a:gd name="connsiteY41" fmla="*/ 538273 h 1620692"/>
                  <a:gd name="connsiteX42" fmla="*/ 690688 w 1222927"/>
                  <a:gd name="connsiteY42" fmla="*/ 552561 h 1620692"/>
                  <a:gd name="connsiteX43" fmla="*/ 557338 w 1222927"/>
                  <a:gd name="connsiteY43" fmla="*/ 543036 h 1620692"/>
                  <a:gd name="connsiteX44" fmla="*/ 514475 w 1222927"/>
                  <a:gd name="connsiteY44" fmla="*/ 519223 h 1620692"/>
                  <a:gd name="connsiteX45" fmla="*/ 557338 w 1222927"/>
                  <a:gd name="connsiteY45" fmla="*/ 523986 h 1620692"/>
                  <a:gd name="connsiteX46" fmla="*/ 662113 w 1222927"/>
                  <a:gd name="connsiteY46" fmla="*/ 523986 h 1620692"/>
                  <a:gd name="connsiteX47" fmla="*/ 895475 w 1222927"/>
                  <a:gd name="connsiteY47" fmla="*/ 523986 h 1620692"/>
                  <a:gd name="connsiteX48" fmla="*/ 1185988 w 1222927"/>
                  <a:gd name="connsiteY48" fmla="*/ 528748 h 1620692"/>
                  <a:gd name="connsiteX49" fmla="*/ 1185988 w 1222927"/>
                  <a:gd name="connsiteY49" fmla="*/ 481123 h 1620692"/>
                  <a:gd name="connsiteX50" fmla="*/ 1166938 w 1222927"/>
                  <a:gd name="connsiteY50" fmla="*/ 447786 h 1620692"/>
                  <a:gd name="connsiteX51" fmla="*/ 1095500 w 1222927"/>
                  <a:gd name="connsiteY51" fmla="*/ 409686 h 1620692"/>
                  <a:gd name="connsiteX52" fmla="*/ 1014538 w 1222927"/>
                  <a:gd name="connsiteY52" fmla="*/ 433498 h 1620692"/>
                  <a:gd name="connsiteX53" fmla="*/ 1019300 w 1222927"/>
                  <a:gd name="connsiteY53" fmla="*/ 390636 h 1620692"/>
                  <a:gd name="connsiteX54" fmla="*/ 1057400 w 1222927"/>
                  <a:gd name="connsiteY54" fmla="*/ 390636 h 1620692"/>
                  <a:gd name="connsiteX55" fmla="*/ 1152650 w 1222927"/>
                  <a:gd name="connsiteY55" fmla="*/ 404923 h 1620692"/>
                  <a:gd name="connsiteX56" fmla="*/ 1162175 w 1222927"/>
                  <a:gd name="connsiteY56" fmla="*/ 357298 h 1620692"/>
                  <a:gd name="connsiteX57" fmla="*/ 1133600 w 1222927"/>
                  <a:gd name="connsiteY57" fmla="*/ 328723 h 1620692"/>
                  <a:gd name="connsiteX58" fmla="*/ 1000251 w 1222927"/>
                  <a:gd name="connsiteY58" fmla="*/ 323961 h 1620692"/>
                  <a:gd name="connsiteX59" fmla="*/ 638300 w 1222927"/>
                  <a:gd name="connsiteY59" fmla="*/ 333486 h 1620692"/>
                  <a:gd name="connsiteX60" fmla="*/ 633538 w 1222927"/>
                  <a:gd name="connsiteY60" fmla="*/ 285861 h 1620692"/>
                  <a:gd name="connsiteX61" fmla="*/ 585913 w 1222927"/>
                  <a:gd name="connsiteY61" fmla="*/ 233473 h 1620692"/>
                  <a:gd name="connsiteX62" fmla="*/ 1152651 w 1222927"/>
                  <a:gd name="connsiteY62" fmla="*/ 223948 h 1620692"/>
                  <a:gd name="connsiteX63" fmla="*/ 1162176 w 1222927"/>
                  <a:gd name="connsiteY63" fmla="*/ 181086 h 1620692"/>
                  <a:gd name="connsiteX64" fmla="*/ 1138363 w 1222927"/>
                  <a:gd name="connsiteY64" fmla="*/ 142986 h 1620692"/>
                  <a:gd name="connsiteX65" fmla="*/ 1219325 w 1222927"/>
                  <a:gd name="connsiteY65" fmla="*/ 57261 h 1620692"/>
                  <a:gd name="connsiteX66" fmla="*/ 1000251 w 1222927"/>
                  <a:gd name="connsiteY66" fmla="*/ 111 h 1620692"/>
                  <a:gd name="connsiteX67" fmla="*/ 909763 w 1222927"/>
                  <a:gd name="connsiteY67" fmla="*/ 42973 h 1620692"/>
                  <a:gd name="connsiteX68" fmla="*/ 738313 w 1222927"/>
                  <a:gd name="connsiteY68" fmla="*/ 52498 h 1620692"/>
                  <a:gd name="connsiteX69" fmla="*/ 533525 w 1222927"/>
                  <a:gd name="connsiteY69" fmla="*/ 38211 h 1620692"/>
                  <a:gd name="connsiteX70" fmla="*/ 125 w 1222927"/>
                  <a:gd name="connsiteY70" fmla="*/ 33448 h 1620692"/>
                  <a:gd name="connsiteX71" fmla="*/ 4888 w 1222927"/>
                  <a:gd name="connsiteY71" fmla="*/ 1600311 h 1620692"/>
                  <a:gd name="connsiteX0" fmla="*/ 4888 w 1222927"/>
                  <a:gd name="connsiteY0" fmla="*/ 1600311 h 1620692"/>
                  <a:gd name="connsiteX1" fmla="*/ 843087 w 1222927"/>
                  <a:gd name="connsiteY1" fmla="*/ 1619361 h 1620692"/>
                  <a:gd name="connsiteX2" fmla="*/ 885951 w 1222927"/>
                  <a:gd name="connsiteY2" fmla="*/ 1557448 h 1620692"/>
                  <a:gd name="connsiteX3" fmla="*/ 738312 w 1222927"/>
                  <a:gd name="connsiteY3" fmla="*/ 1562210 h 1620692"/>
                  <a:gd name="connsiteX4" fmla="*/ 533525 w 1222927"/>
                  <a:gd name="connsiteY4" fmla="*/ 1552686 h 1620692"/>
                  <a:gd name="connsiteX5" fmla="*/ 524000 w 1222927"/>
                  <a:gd name="connsiteY5" fmla="*/ 1476486 h 1620692"/>
                  <a:gd name="connsiteX6" fmla="*/ 500188 w 1222927"/>
                  <a:gd name="connsiteY6" fmla="*/ 1443148 h 1620692"/>
                  <a:gd name="connsiteX7" fmla="*/ 509713 w 1222927"/>
                  <a:gd name="connsiteY7" fmla="*/ 1424098 h 1620692"/>
                  <a:gd name="connsiteX8" fmla="*/ 1190750 w 1222927"/>
                  <a:gd name="connsiteY8" fmla="*/ 1424098 h 1620692"/>
                  <a:gd name="connsiteX9" fmla="*/ 1195513 w 1222927"/>
                  <a:gd name="connsiteY9" fmla="*/ 1395523 h 1620692"/>
                  <a:gd name="connsiteX10" fmla="*/ 1152650 w 1222927"/>
                  <a:gd name="connsiteY10" fmla="*/ 1333610 h 1620692"/>
                  <a:gd name="connsiteX11" fmla="*/ 928813 w 1222927"/>
                  <a:gd name="connsiteY11" fmla="*/ 1343136 h 1620692"/>
                  <a:gd name="connsiteX12" fmla="*/ 590675 w 1222927"/>
                  <a:gd name="connsiteY12" fmla="*/ 1352661 h 1620692"/>
                  <a:gd name="connsiteX13" fmla="*/ 543050 w 1222927"/>
                  <a:gd name="connsiteY13" fmla="*/ 1290748 h 1620692"/>
                  <a:gd name="connsiteX14" fmla="*/ 547813 w 1222927"/>
                  <a:gd name="connsiteY14" fmla="*/ 1247886 h 1620692"/>
                  <a:gd name="connsiteX15" fmla="*/ 624013 w 1222927"/>
                  <a:gd name="connsiteY15" fmla="*/ 1238361 h 1620692"/>
                  <a:gd name="connsiteX16" fmla="*/ 1038350 w 1222927"/>
                  <a:gd name="connsiteY16" fmla="*/ 1247886 h 1620692"/>
                  <a:gd name="connsiteX17" fmla="*/ 1147888 w 1222927"/>
                  <a:gd name="connsiteY17" fmla="*/ 1209786 h 1620692"/>
                  <a:gd name="connsiteX18" fmla="*/ 1152650 w 1222927"/>
                  <a:gd name="connsiteY18" fmla="*/ 1147873 h 1620692"/>
                  <a:gd name="connsiteX19" fmla="*/ 1157413 w 1222927"/>
                  <a:gd name="connsiteY19" fmla="*/ 1119298 h 1620692"/>
                  <a:gd name="connsiteX20" fmla="*/ 1195513 w 1222927"/>
                  <a:gd name="connsiteY20" fmla="*/ 1105011 h 1620692"/>
                  <a:gd name="connsiteX21" fmla="*/ 1147888 w 1222927"/>
                  <a:gd name="connsiteY21" fmla="*/ 1024048 h 1620692"/>
                  <a:gd name="connsiteX22" fmla="*/ 966913 w 1222927"/>
                  <a:gd name="connsiteY22" fmla="*/ 1019286 h 1620692"/>
                  <a:gd name="connsiteX23" fmla="*/ 943100 w 1222927"/>
                  <a:gd name="connsiteY23" fmla="*/ 976423 h 1620692"/>
                  <a:gd name="connsiteX24" fmla="*/ 1047875 w 1222927"/>
                  <a:gd name="connsiteY24" fmla="*/ 981186 h 1620692"/>
                  <a:gd name="connsiteX25" fmla="*/ 1147887 w 1222927"/>
                  <a:gd name="connsiteY25" fmla="*/ 962136 h 1620692"/>
                  <a:gd name="connsiteX26" fmla="*/ 1176463 w 1222927"/>
                  <a:gd name="connsiteY26" fmla="*/ 919273 h 1620692"/>
                  <a:gd name="connsiteX27" fmla="*/ 1133600 w 1222927"/>
                  <a:gd name="connsiteY27" fmla="*/ 824023 h 1620692"/>
                  <a:gd name="connsiteX28" fmla="*/ 871663 w 1222927"/>
                  <a:gd name="connsiteY28" fmla="*/ 838311 h 1620692"/>
                  <a:gd name="connsiteX29" fmla="*/ 833563 w 1222927"/>
                  <a:gd name="connsiteY29" fmla="*/ 862123 h 1620692"/>
                  <a:gd name="connsiteX30" fmla="*/ 533526 w 1222927"/>
                  <a:gd name="connsiteY30" fmla="*/ 838311 h 1620692"/>
                  <a:gd name="connsiteX31" fmla="*/ 552575 w 1222927"/>
                  <a:gd name="connsiteY31" fmla="*/ 781160 h 1620692"/>
                  <a:gd name="connsiteX32" fmla="*/ 566862 w 1222927"/>
                  <a:gd name="connsiteY32" fmla="*/ 738298 h 1620692"/>
                  <a:gd name="connsiteX33" fmla="*/ 809750 w 1222927"/>
                  <a:gd name="connsiteY33" fmla="*/ 747823 h 1620692"/>
                  <a:gd name="connsiteX34" fmla="*/ 966913 w 1222927"/>
                  <a:gd name="connsiteY34" fmla="*/ 709723 h 1620692"/>
                  <a:gd name="connsiteX35" fmla="*/ 1109787 w 1222927"/>
                  <a:gd name="connsiteY35" fmla="*/ 714486 h 1620692"/>
                  <a:gd name="connsiteX36" fmla="*/ 1176463 w 1222927"/>
                  <a:gd name="connsiteY36" fmla="*/ 666861 h 1620692"/>
                  <a:gd name="connsiteX37" fmla="*/ 1138363 w 1222927"/>
                  <a:gd name="connsiteY37" fmla="*/ 623998 h 1620692"/>
                  <a:gd name="connsiteX38" fmla="*/ 1024063 w 1222927"/>
                  <a:gd name="connsiteY38" fmla="*/ 609711 h 1620692"/>
                  <a:gd name="connsiteX39" fmla="*/ 905000 w 1222927"/>
                  <a:gd name="connsiteY39" fmla="*/ 614473 h 1620692"/>
                  <a:gd name="connsiteX40" fmla="*/ 890713 w 1222927"/>
                  <a:gd name="connsiteY40" fmla="*/ 571611 h 1620692"/>
                  <a:gd name="connsiteX41" fmla="*/ 876425 w 1222927"/>
                  <a:gd name="connsiteY41" fmla="*/ 538273 h 1620692"/>
                  <a:gd name="connsiteX42" fmla="*/ 690688 w 1222927"/>
                  <a:gd name="connsiteY42" fmla="*/ 552561 h 1620692"/>
                  <a:gd name="connsiteX43" fmla="*/ 557338 w 1222927"/>
                  <a:gd name="connsiteY43" fmla="*/ 543036 h 1620692"/>
                  <a:gd name="connsiteX44" fmla="*/ 514475 w 1222927"/>
                  <a:gd name="connsiteY44" fmla="*/ 519223 h 1620692"/>
                  <a:gd name="connsiteX45" fmla="*/ 557338 w 1222927"/>
                  <a:gd name="connsiteY45" fmla="*/ 523986 h 1620692"/>
                  <a:gd name="connsiteX46" fmla="*/ 662113 w 1222927"/>
                  <a:gd name="connsiteY46" fmla="*/ 523986 h 1620692"/>
                  <a:gd name="connsiteX47" fmla="*/ 895475 w 1222927"/>
                  <a:gd name="connsiteY47" fmla="*/ 523986 h 1620692"/>
                  <a:gd name="connsiteX48" fmla="*/ 1185988 w 1222927"/>
                  <a:gd name="connsiteY48" fmla="*/ 528748 h 1620692"/>
                  <a:gd name="connsiteX49" fmla="*/ 1185988 w 1222927"/>
                  <a:gd name="connsiteY49" fmla="*/ 481123 h 1620692"/>
                  <a:gd name="connsiteX50" fmla="*/ 1166938 w 1222927"/>
                  <a:gd name="connsiteY50" fmla="*/ 447786 h 1620692"/>
                  <a:gd name="connsiteX51" fmla="*/ 1095500 w 1222927"/>
                  <a:gd name="connsiteY51" fmla="*/ 409686 h 1620692"/>
                  <a:gd name="connsiteX52" fmla="*/ 1014538 w 1222927"/>
                  <a:gd name="connsiteY52" fmla="*/ 433498 h 1620692"/>
                  <a:gd name="connsiteX53" fmla="*/ 1019300 w 1222927"/>
                  <a:gd name="connsiteY53" fmla="*/ 390636 h 1620692"/>
                  <a:gd name="connsiteX54" fmla="*/ 1057400 w 1222927"/>
                  <a:gd name="connsiteY54" fmla="*/ 390636 h 1620692"/>
                  <a:gd name="connsiteX55" fmla="*/ 1152650 w 1222927"/>
                  <a:gd name="connsiteY55" fmla="*/ 404923 h 1620692"/>
                  <a:gd name="connsiteX56" fmla="*/ 1162175 w 1222927"/>
                  <a:gd name="connsiteY56" fmla="*/ 357298 h 1620692"/>
                  <a:gd name="connsiteX57" fmla="*/ 1133600 w 1222927"/>
                  <a:gd name="connsiteY57" fmla="*/ 328723 h 1620692"/>
                  <a:gd name="connsiteX58" fmla="*/ 1000251 w 1222927"/>
                  <a:gd name="connsiteY58" fmla="*/ 323961 h 1620692"/>
                  <a:gd name="connsiteX59" fmla="*/ 638300 w 1222927"/>
                  <a:gd name="connsiteY59" fmla="*/ 333486 h 1620692"/>
                  <a:gd name="connsiteX60" fmla="*/ 633538 w 1222927"/>
                  <a:gd name="connsiteY60" fmla="*/ 285861 h 1620692"/>
                  <a:gd name="connsiteX61" fmla="*/ 585913 w 1222927"/>
                  <a:gd name="connsiteY61" fmla="*/ 233473 h 1620692"/>
                  <a:gd name="connsiteX62" fmla="*/ 1152651 w 1222927"/>
                  <a:gd name="connsiteY62" fmla="*/ 223948 h 1620692"/>
                  <a:gd name="connsiteX63" fmla="*/ 1162176 w 1222927"/>
                  <a:gd name="connsiteY63" fmla="*/ 181086 h 1620692"/>
                  <a:gd name="connsiteX64" fmla="*/ 1138363 w 1222927"/>
                  <a:gd name="connsiteY64" fmla="*/ 142986 h 1620692"/>
                  <a:gd name="connsiteX65" fmla="*/ 1219325 w 1222927"/>
                  <a:gd name="connsiteY65" fmla="*/ 57261 h 1620692"/>
                  <a:gd name="connsiteX66" fmla="*/ 1000251 w 1222927"/>
                  <a:gd name="connsiteY66" fmla="*/ 111 h 1620692"/>
                  <a:gd name="connsiteX67" fmla="*/ 909763 w 1222927"/>
                  <a:gd name="connsiteY67" fmla="*/ 42973 h 1620692"/>
                  <a:gd name="connsiteX68" fmla="*/ 738313 w 1222927"/>
                  <a:gd name="connsiteY68" fmla="*/ 52498 h 1620692"/>
                  <a:gd name="connsiteX69" fmla="*/ 533525 w 1222927"/>
                  <a:gd name="connsiteY69" fmla="*/ 38211 h 1620692"/>
                  <a:gd name="connsiteX70" fmla="*/ 125 w 1222927"/>
                  <a:gd name="connsiteY70" fmla="*/ 33448 h 1620692"/>
                  <a:gd name="connsiteX71" fmla="*/ 4888 w 1222927"/>
                  <a:gd name="connsiteY71" fmla="*/ 1600311 h 1620692"/>
                  <a:gd name="connsiteX0" fmla="*/ 4888 w 1222927"/>
                  <a:gd name="connsiteY0" fmla="*/ 1600311 h 1620692"/>
                  <a:gd name="connsiteX1" fmla="*/ 843087 w 1222927"/>
                  <a:gd name="connsiteY1" fmla="*/ 1619361 h 1620692"/>
                  <a:gd name="connsiteX2" fmla="*/ 885951 w 1222927"/>
                  <a:gd name="connsiteY2" fmla="*/ 1557448 h 1620692"/>
                  <a:gd name="connsiteX3" fmla="*/ 738312 w 1222927"/>
                  <a:gd name="connsiteY3" fmla="*/ 1562210 h 1620692"/>
                  <a:gd name="connsiteX4" fmla="*/ 533525 w 1222927"/>
                  <a:gd name="connsiteY4" fmla="*/ 1552686 h 1620692"/>
                  <a:gd name="connsiteX5" fmla="*/ 524000 w 1222927"/>
                  <a:gd name="connsiteY5" fmla="*/ 1476486 h 1620692"/>
                  <a:gd name="connsiteX6" fmla="*/ 500188 w 1222927"/>
                  <a:gd name="connsiteY6" fmla="*/ 1443148 h 1620692"/>
                  <a:gd name="connsiteX7" fmla="*/ 509713 w 1222927"/>
                  <a:gd name="connsiteY7" fmla="*/ 1424098 h 1620692"/>
                  <a:gd name="connsiteX8" fmla="*/ 1190750 w 1222927"/>
                  <a:gd name="connsiteY8" fmla="*/ 1424098 h 1620692"/>
                  <a:gd name="connsiteX9" fmla="*/ 1195513 w 1222927"/>
                  <a:gd name="connsiteY9" fmla="*/ 1395523 h 1620692"/>
                  <a:gd name="connsiteX10" fmla="*/ 1152650 w 1222927"/>
                  <a:gd name="connsiteY10" fmla="*/ 1333610 h 1620692"/>
                  <a:gd name="connsiteX11" fmla="*/ 928813 w 1222927"/>
                  <a:gd name="connsiteY11" fmla="*/ 1343136 h 1620692"/>
                  <a:gd name="connsiteX12" fmla="*/ 590675 w 1222927"/>
                  <a:gd name="connsiteY12" fmla="*/ 1352661 h 1620692"/>
                  <a:gd name="connsiteX13" fmla="*/ 543050 w 1222927"/>
                  <a:gd name="connsiteY13" fmla="*/ 1290748 h 1620692"/>
                  <a:gd name="connsiteX14" fmla="*/ 547813 w 1222927"/>
                  <a:gd name="connsiteY14" fmla="*/ 1247886 h 1620692"/>
                  <a:gd name="connsiteX15" fmla="*/ 624013 w 1222927"/>
                  <a:gd name="connsiteY15" fmla="*/ 1238361 h 1620692"/>
                  <a:gd name="connsiteX16" fmla="*/ 1038350 w 1222927"/>
                  <a:gd name="connsiteY16" fmla="*/ 1247886 h 1620692"/>
                  <a:gd name="connsiteX17" fmla="*/ 1147888 w 1222927"/>
                  <a:gd name="connsiteY17" fmla="*/ 1209786 h 1620692"/>
                  <a:gd name="connsiteX18" fmla="*/ 1152650 w 1222927"/>
                  <a:gd name="connsiteY18" fmla="*/ 1147873 h 1620692"/>
                  <a:gd name="connsiteX19" fmla="*/ 1157413 w 1222927"/>
                  <a:gd name="connsiteY19" fmla="*/ 1119298 h 1620692"/>
                  <a:gd name="connsiteX20" fmla="*/ 1195513 w 1222927"/>
                  <a:gd name="connsiteY20" fmla="*/ 1105011 h 1620692"/>
                  <a:gd name="connsiteX21" fmla="*/ 1147888 w 1222927"/>
                  <a:gd name="connsiteY21" fmla="*/ 1024048 h 1620692"/>
                  <a:gd name="connsiteX22" fmla="*/ 966913 w 1222927"/>
                  <a:gd name="connsiteY22" fmla="*/ 1019286 h 1620692"/>
                  <a:gd name="connsiteX23" fmla="*/ 943100 w 1222927"/>
                  <a:gd name="connsiteY23" fmla="*/ 976423 h 1620692"/>
                  <a:gd name="connsiteX24" fmla="*/ 1047875 w 1222927"/>
                  <a:gd name="connsiteY24" fmla="*/ 981186 h 1620692"/>
                  <a:gd name="connsiteX25" fmla="*/ 1147887 w 1222927"/>
                  <a:gd name="connsiteY25" fmla="*/ 962136 h 1620692"/>
                  <a:gd name="connsiteX26" fmla="*/ 1176463 w 1222927"/>
                  <a:gd name="connsiteY26" fmla="*/ 919273 h 1620692"/>
                  <a:gd name="connsiteX27" fmla="*/ 1133600 w 1222927"/>
                  <a:gd name="connsiteY27" fmla="*/ 824023 h 1620692"/>
                  <a:gd name="connsiteX28" fmla="*/ 871663 w 1222927"/>
                  <a:gd name="connsiteY28" fmla="*/ 838311 h 1620692"/>
                  <a:gd name="connsiteX29" fmla="*/ 833563 w 1222927"/>
                  <a:gd name="connsiteY29" fmla="*/ 862123 h 1620692"/>
                  <a:gd name="connsiteX30" fmla="*/ 533526 w 1222927"/>
                  <a:gd name="connsiteY30" fmla="*/ 838311 h 1620692"/>
                  <a:gd name="connsiteX31" fmla="*/ 552575 w 1222927"/>
                  <a:gd name="connsiteY31" fmla="*/ 781160 h 1620692"/>
                  <a:gd name="connsiteX32" fmla="*/ 566862 w 1222927"/>
                  <a:gd name="connsiteY32" fmla="*/ 738298 h 1620692"/>
                  <a:gd name="connsiteX33" fmla="*/ 809750 w 1222927"/>
                  <a:gd name="connsiteY33" fmla="*/ 747823 h 1620692"/>
                  <a:gd name="connsiteX34" fmla="*/ 966913 w 1222927"/>
                  <a:gd name="connsiteY34" fmla="*/ 709723 h 1620692"/>
                  <a:gd name="connsiteX35" fmla="*/ 1109787 w 1222927"/>
                  <a:gd name="connsiteY35" fmla="*/ 714486 h 1620692"/>
                  <a:gd name="connsiteX36" fmla="*/ 1176463 w 1222927"/>
                  <a:gd name="connsiteY36" fmla="*/ 666861 h 1620692"/>
                  <a:gd name="connsiteX37" fmla="*/ 1138363 w 1222927"/>
                  <a:gd name="connsiteY37" fmla="*/ 623998 h 1620692"/>
                  <a:gd name="connsiteX38" fmla="*/ 1024063 w 1222927"/>
                  <a:gd name="connsiteY38" fmla="*/ 609711 h 1620692"/>
                  <a:gd name="connsiteX39" fmla="*/ 905000 w 1222927"/>
                  <a:gd name="connsiteY39" fmla="*/ 614473 h 1620692"/>
                  <a:gd name="connsiteX40" fmla="*/ 890713 w 1222927"/>
                  <a:gd name="connsiteY40" fmla="*/ 571611 h 1620692"/>
                  <a:gd name="connsiteX41" fmla="*/ 876425 w 1222927"/>
                  <a:gd name="connsiteY41" fmla="*/ 538273 h 1620692"/>
                  <a:gd name="connsiteX42" fmla="*/ 690688 w 1222927"/>
                  <a:gd name="connsiteY42" fmla="*/ 552561 h 1620692"/>
                  <a:gd name="connsiteX43" fmla="*/ 557338 w 1222927"/>
                  <a:gd name="connsiteY43" fmla="*/ 543036 h 1620692"/>
                  <a:gd name="connsiteX44" fmla="*/ 514475 w 1222927"/>
                  <a:gd name="connsiteY44" fmla="*/ 519223 h 1620692"/>
                  <a:gd name="connsiteX45" fmla="*/ 514475 w 1222927"/>
                  <a:gd name="connsiteY45" fmla="*/ 538274 h 1620692"/>
                  <a:gd name="connsiteX46" fmla="*/ 662113 w 1222927"/>
                  <a:gd name="connsiteY46" fmla="*/ 523986 h 1620692"/>
                  <a:gd name="connsiteX47" fmla="*/ 895475 w 1222927"/>
                  <a:gd name="connsiteY47" fmla="*/ 523986 h 1620692"/>
                  <a:gd name="connsiteX48" fmla="*/ 1185988 w 1222927"/>
                  <a:gd name="connsiteY48" fmla="*/ 528748 h 1620692"/>
                  <a:gd name="connsiteX49" fmla="*/ 1185988 w 1222927"/>
                  <a:gd name="connsiteY49" fmla="*/ 481123 h 1620692"/>
                  <a:gd name="connsiteX50" fmla="*/ 1166938 w 1222927"/>
                  <a:gd name="connsiteY50" fmla="*/ 447786 h 1620692"/>
                  <a:gd name="connsiteX51" fmla="*/ 1095500 w 1222927"/>
                  <a:gd name="connsiteY51" fmla="*/ 409686 h 1620692"/>
                  <a:gd name="connsiteX52" fmla="*/ 1014538 w 1222927"/>
                  <a:gd name="connsiteY52" fmla="*/ 433498 h 1620692"/>
                  <a:gd name="connsiteX53" fmla="*/ 1019300 w 1222927"/>
                  <a:gd name="connsiteY53" fmla="*/ 390636 h 1620692"/>
                  <a:gd name="connsiteX54" fmla="*/ 1057400 w 1222927"/>
                  <a:gd name="connsiteY54" fmla="*/ 390636 h 1620692"/>
                  <a:gd name="connsiteX55" fmla="*/ 1152650 w 1222927"/>
                  <a:gd name="connsiteY55" fmla="*/ 404923 h 1620692"/>
                  <a:gd name="connsiteX56" fmla="*/ 1162175 w 1222927"/>
                  <a:gd name="connsiteY56" fmla="*/ 357298 h 1620692"/>
                  <a:gd name="connsiteX57" fmla="*/ 1133600 w 1222927"/>
                  <a:gd name="connsiteY57" fmla="*/ 328723 h 1620692"/>
                  <a:gd name="connsiteX58" fmla="*/ 1000251 w 1222927"/>
                  <a:gd name="connsiteY58" fmla="*/ 323961 h 1620692"/>
                  <a:gd name="connsiteX59" fmla="*/ 638300 w 1222927"/>
                  <a:gd name="connsiteY59" fmla="*/ 333486 h 1620692"/>
                  <a:gd name="connsiteX60" fmla="*/ 633538 w 1222927"/>
                  <a:gd name="connsiteY60" fmla="*/ 285861 h 1620692"/>
                  <a:gd name="connsiteX61" fmla="*/ 585913 w 1222927"/>
                  <a:gd name="connsiteY61" fmla="*/ 233473 h 1620692"/>
                  <a:gd name="connsiteX62" fmla="*/ 1152651 w 1222927"/>
                  <a:gd name="connsiteY62" fmla="*/ 223948 h 1620692"/>
                  <a:gd name="connsiteX63" fmla="*/ 1162176 w 1222927"/>
                  <a:gd name="connsiteY63" fmla="*/ 181086 h 1620692"/>
                  <a:gd name="connsiteX64" fmla="*/ 1138363 w 1222927"/>
                  <a:gd name="connsiteY64" fmla="*/ 142986 h 1620692"/>
                  <a:gd name="connsiteX65" fmla="*/ 1219325 w 1222927"/>
                  <a:gd name="connsiteY65" fmla="*/ 57261 h 1620692"/>
                  <a:gd name="connsiteX66" fmla="*/ 1000251 w 1222927"/>
                  <a:gd name="connsiteY66" fmla="*/ 111 h 1620692"/>
                  <a:gd name="connsiteX67" fmla="*/ 909763 w 1222927"/>
                  <a:gd name="connsiteY67" fmla="*/ 42973 h 1620692"/>
                  <a:gd name="connsiteX68" fmla="*/ 738313 w 1222927"/>
                  <a:gd name="connsiteY68" fmla="*/ 52498 h 1620692"/>
                  <a:gd name="connsiteX69" fmla="*/ 533525 w 1222927"/>
                  <a:gd name="connsiteY69" fmla="*/ 38211 h 1620692"/>
                  <a:gd name="connsiteX70" fmla="*/ 125 w 1222927"/>
                  <a:gd name="connsiteY70" fmla="*/ 33448 h 1620692"/>
                  <a:gd name="connsiteX71" fmla="*/ 4888 w 1222927"/>
                  <a:gd name="connsiteY71" fmla="*/ 1600311 h 1620692"/>
                  <a:gd name="connsiteX0" fmla="*/ 4888 w 1222927"/>
                  <a:gd name="connsiteY0" fmla="*/ 1600311 h 1620692"/>
                  <a:gd name="connsiteX1" fmla="*/ 843087 w 1222927"/>
                  <a:gd name="connsiteY1" fmla="*/ 1619361 h 1620692"/>
                  <a:gd name="connsiteX2" fmla="*/ 885951 w 1222927"/>
                  <a:gd name="connsiteY2" fmla="*/ 1557448 h 1620692"/>
                  <a:gd name="connsiteX3" fmla="*/ 738312 w 1222927"/>
                  <a:gd name="connsiteY3" fmla="*/ 1562210 h 1620692"/>
                  <a:gd name="connsiteX4" fmla="*/ 533525 w 1222927"/>
                  <a:gd name="connsiteY4" fmla="*/ 1552686 h 1620692"/>
                  <a:gd name="connsiteX5" fmla="*/ 524000 w 1222927"/>
                  <a:gd name="connsiteY5" fmla="*/ 1476486 h 1620692"/>
                  <a:gd name="connsiteX6" fmla="*/ 500188 w 1222927"/>
                  <a:gd name="connsiteY6" fmla="*/ 1443148 h 1620692"/>
                  <a:gd name="connsiteX7" fmla="*/ 509713 w 1222927"/>
                  <a:gd name="connsiteY7" fmla="*/ 1424098 h 1620692"/>
                  <a:gd name="connsiteX8" fmla="*/ 1190750 w 1222927"/>
                  <a:gd name="connsiteY8" fmla="*/ 1424098 h 1620692"/>
                  <a:gd name="connsiteX9" fmla="*/ 1195513 w 1222927"/>
                  <a:gd name="connsiteY9" fmla="*/ 1395523 h 1620692"/>
                  <a:gd name="connsiteX10" fmla="*/ 1152650 w 1222927"/>
                  <a:gd name="connsiteY10" fmla="*/ 1333610 h 1620692"/>
                  <a:gd name="connsiteX11" fmla="*/ 928813 w 1222927"/>
                  <a:gd name="connsiteY11" fmla="*/ 1343136 h 1620692"/>
                  <a:gd name="connsiteX12" fmla="*/ 590675 w 1222927"/>
                  <a:gd name="connsiteY12" fmla="*/ 1352661 h 1620692"/>
                  <a:gd name="connsiteX13" fmla="*/ 543050 w 1222927"/>
                  <a:gd name="connsiteY13" fmla="*/ 1290748 h 1620692"/>
                  <a:gd name="connsiteX14" fmla="*/ 547813 w 1222927"/>
                  <a:gd name="connsiteY14" fmla="*/ 1247886 h 1620692"/>
                  <a:gd name="connsiteX15" fmla="*/ 624013 w 1222927"/>
                  <a:gd name="connsiteY15" fmla="*/ 1238361 h 1620692"/>
                  <a:gd name="connsiteX16" fmla="*/ 1038350 w 1222927"/>
                  <a:gd name="connsiteY16" fmla="*/ 1247886 h 1620692"/>
                  <a:gd name="connsiteX17" fmla="*/ 1147888 w 1222927"/>
                  <a:gd name="connsiteY17" fmla="*/ 1209786 h 1620692"/>
                  <a:gd name="connsiteX18" fmla="*/ 1152650 w 1222927"/>
                  <a:gd name="connsiteY18" fmla="*/ 1147873 h 1620692"/>
                  <a:gd name="connsiteX19" fmla="*/ 1157413 w 1222927"/>
                  <a:gd name="connsiteY19" fmla="*/ 1119298 h 1620692"/>
                  <a:gd name="connsiteX20" fmla="*/ 1195513 w 1222927"/>
                  <a:gd name="connsiteY20" fmla="*/ 1105011 h 1620692"/>
                  <a:gd name="connsiteX21" fmla="*/ 1147888 w 1222927"/>
                  <a:gd name="connsiteY21" fmla="*/ 1024048 h 1620692"/>
                  <a:gd name="connsiteX22" fmla="*/ 966913 w 1222927"/>
                  <a:gd name="connsiteY22" fmla="*/ 1019286 h 1620692"/>
                  <a:gd name="connsiteX23" fmla="*/ 943100 w 1222927"/>
                  <a:gd name="connsiteY23" fmla="*/ 976423 h 1620692"/>
                  <a:gd name="connsiteX24" fmla="*/ 1047875 w 1222927"/>
                  <a:gd name="connsiteY24" fmla="*/ 981186 h 1620692"/>
                  <a:gd name="connsiteX25" fmla="*/ 1147887 w 1222927"/>
                  <a:gd name="connsiteY25" fmla="*/ 962136 h 1620692"/>
                  <a:gd name="connsiteX26" fmla="*/ 1176463 w 1222927"/>
                  <a:gd name="connsiteY26" fmla="*/ 919273 h 1620692"/>
                  <a:gd name="connsiteX27" fmla="*/ 1133600 w 1222927"/>
                  <a:gd name="connsiteY27" fmla="*/ 824023 h 1620692"/>
                  <a:gd name="connsiteX28" fmla="*/ 871663 w 1222927"/>
                  <a:gd name="connsiteY28" fmla="*/ 838311 h 1620692"/>
                  <a:gd name="connsiteX29" fmla="*/ 833563 w 1222927"/>
                  <a:gd name="connsiteY29" fmla="*/ 862123 h 1620692"/>
                  <a:gd name="connsiteX30" fmla="*/ 533526 w 1222927"/>
                  <a:gd name="connsiteY30" fmla="*/ 838311 h 1620692"/>
                  <a:gd name="connsiteX31" fmla="*/ 552575 w 1222927"/>
                  <a:gd name="connsiteY31" fmla="*/ 781160 h 1620692"/>
                  <a:gd name="connsiteX32" fmla="*/ 566862 w 1222927"/>
                  <a:gd name="connsiteY32" fmla="*/ 738298 h 1620692"/>
                  <a:gd name="connsiteX33" fmla="*/ 809750 w 1222927"/>
                  <a:gd name="connsiteY33" fmla="*/ 747823 h 1620692"/>
                  <a:gd name="connsiteX34" fmla="*/ 966913 w 1222927"/>
                  <a:gd name="connsiteY34" fmla="*/ 709723 h 1620692"/>
                  <a:gd name="connsiteX35" fmla="*/ 1109787 w 1222927"/>
                  <a:gd name="connsiteY35" fmla="*/ 714486 h 1620692"/>
                  <a:gd name="connsiteX36" fmla="*/ 1176463 w 1222927"/>
                  <a:gd name="connsiteY36" fmla="*/ 666861 h 1620692"/>
                  <a:gd name="connsiteX37" fmla="*/ 1138363 w 1222927"/>
                  <a:gd name="connsiteY37" fmla="*/ 623998 h 1620692"/>
                  <a:gd name="connsiteX38" fmla="*/ 1024063 w 1222927"/>
                  <a:gd name="connsiteY38" fmla="*/ 609711 h 1620692"/>
                  <a:gd name="connsiteX39" fmla="*/ 905000 w 1222927"/>
                  <a:gd name="connsiteY39" fmla="*/ 614473 h 1620692"/>
                  <a:gd name="connsiteX40" fmla="*/ 890713 w 1222927"/>
                  <a:gd name="connsiteY40" fmla="*/ 571611 h 1620692"/>
                  <a:gd name="connsiteX41" fmla="*/ 876425 w 1222927"/>
                  <a:gd name="connsiteY41" fmla="*/ 538273 h 1620692"/>
                  <a:gd name="connsiteX42" fmla="*/ 690688 w 1222927"/>
                  <a:gd name="connsiteY42" fmla="*/ 552561 h 1620692"/>
                  <a:gd name="connsiteX43" fmla="*/ 557338 w 1222927"/>
                  <a:gd name="connsiteY43" fmla="*/ 543036 h 1620692"/>
                  <a:gd name="connsiteX44" fmla="*/ 514475 w 1222927"/>
                  <a:gd name="connsiteY44" fmla="*/ 519223 h 1620692"/>
                  <a:gd name="connsiteX45" fmla="*/ 581150 w 1222927"/>
                  <a:gd name="connsiteY45" fmla="*/ 514461 h 1620692"/>
                  <a:gd name="connsiteX46" fmla="*/ 662113 w 1222927"/>
                  <a:gd name="connsiteY46" fmla="*/ 523986 h 1620692"/>
                  <a:gd name="connsiteX47" fmla="*/ 895475 w 1222927"/>
                  <a:gd name="connsiteY47" fmla="*/ 523986 h 1620692"/>
                  <a:gd name="connsiteX48" fmla="*/ 1185988 w 1222927"/>
                  <a:gd name="connsiteY48" fmla="*/ 528748 h 1620692"/>
                  <a:gd name="connsiteX49" fmla="*/ 1185988 w 1222927"/>
                  <a:gd name="connsiteY49" fmla="*/ 481123 h 1620692"/>
                  <a:gd name="connsiteX50" fmla="*/ 1166938 w 1222927"/>
                  <a:gd name="connsiteY50" fmla="*/ 447786 h 1620692"/>
                  <a:gd name="connsiteX51" fmla="*/ 1095500 w 1222927"/>
                  <a:gd name="connsiteY51" fmla="*/ 409686 h 1620692"/>
                  <a:gd name="connsiteX52" fmla="*/ 1014538 w 1222927"/>
                  <a:gd name="connsiteY52" fmla="*/ 433498 h 1620692"/>
                  <a:gd name="connsiteX53" fmla="*/ 1019300 w 1222927"/>
                  <a:gd name="connsiteY53" fmla="*/ 390636 h 1620692"/>
                  <a:gd name="connsiteX54" fmla="*/ 1057400 w 1222927"/>
                  <a:gd name="connsiteY54" fmla="*/ 390636 h 1620692"/>
                  <a:gd name="connsiteX55" fmla="*/ 1152650 w 1222927"/>
                  <a:gd name="connsiteY55" fmla="*/ 404923 h 1620692"/>
                  <a:gd name="connsiteX56" fmla="*/ 1162175 w 1222927"/>
                  <a:gd name="connsiteY56" fmla="*/ 357298 h 1620692"/>
                  <a:gd name="connsiteX57" fmla="*/ 1133600 w 1222927"/>
                  <a:gd name="connsiteY57" fmla="*/ 328723 h 1620692"/>
                  <a:gd name="connsiteX58" fmla="*/ 1000251 w 1222927"/>
                  <a:gd name="connsiteY58" fmla="*/ 323961 h 1620692"/>
                  <a:gd name="connsiteX59" fmla="*/ 638300 w 1222927"/>
                  <a:gd name="connsiteY59" fmla="*/ 333486 h 1620692"/>
                  <a:gd name="connsiteX60" fmla="*/ 633538 w 1222927"/>
                  <a:gd name="connsiteY60" fmla="*/ 285861 h 1620692"/>
                  <a:gd name="connsiteX61" fmla="*/ 585913 w 1222927"/>
                  <a:gd name="connsiteY61" fmla="*/ 233473 h 1620692"/>
                  <a:gd name="connsiteX62" fmla="*/ 1152651 w 1222927"/>
                  <a:gd name="connsiteY62" fmla="*/ 223948 h 1620692"/>
                  <a:gd name="connsiteX63" fmla="*/ 1162176 w 1222927"/>
                  <a:gd name="connsiteY63" fmla="*/ 181086 h 1620692"/>
                  <a:gd name="connsiteX64" fmla="*/ 1138363 w 1222927"/>
                  <a:gd name="connsiteY64" fmla="*/ 142986 h 1620692"/>
                  <a:gd name="connsiteX65" fmla="*/ 1219325 w 1222927"/>
                  <a:gd name="connsiteY65" fmla="*/ 57261 h 1620692"/>
                  <a:gd name="connsiteX66" fmla="*/ 1000251 w 1222927"/>
                  <a:gd name="connsiteY66" fmla="*/ 111 h 1620692"/>
                  <a:gd name="connsiteX67" fmla="*/ 909763 w 1222927"/>
                  <a:gd name="connsiteY67" fmla="*/ 42973 h 1620692"/>
                  <a:gd name="connsiteX68" fmla="*/ 738313 w 1222927"/>
                  <a:gd name="connsiteY68" fmla="*/ 52498 h 1620692"/>
                  <a:gd name="connsiteX69" fmla="*/ 533525 w 1222927"/>
                  <a:gd name="connsiteY69" fmla="*/ 38211 h 1620692"/>
                  <a:gd name="connsiteX70" fmla="*/ 125 w 1222927"/>
                  <a:gd name="connsiteY70" fmla="*/ 33448 h 1620692"/>
                  <a:gd name="connsiteX71" fmla="*/ 4888 w 1222927"/>
                  <a:gd name="connsiteY71" fmla="*/ 1600311 h 1620692"/>
                  <a:gd name="connsiteX0" fmla="*/ 4888 w 1222927"/>
                  <a:gd name="connsiteY0" fmla="*/ 1600311 h 1620692"/>
                  <a:gd name="connsiteX1" fmla="*/ 843087 w 1222927"/>
                  <a:gd name="connsiteY1" fmla="*/ 1619361 h 1620692"/>
                  <a:gd name="connsiteX2" fmla="*/ 885951 w 1222927"/>
                  <a:gd name="connsiteY2" fmla="*/ 1557448 h 1620692"/>
                  <a:gd name="connsiteX3" fmla="*/ 738312 w 1222927"/>
                  <a:gd name="connsiteY3" fmla="*/ 1562210 h 1620692"/>
                  <a:gd name="connsiteX4" fmla="*/ 533525 w 1222927"/>
                  <a:gd name="connsiteY4" fmla="*/ 1552686 h 1620692"/>
                  <a:gd name="connsiteX5" fmla="*/ 524000 w 1222927"/>
                  <a:gd name="connsiteY5" fmla="*/ 1476486 h 1620692"/>
                  <a:gd name="connsiteX6" fmla="*/ 500188 w 1222927"/>
                  <a:gd name="connsiteY6" fmla="*/ 1443148 h 1620692"/>
                  <a:gd name="connsiteX7" fmla="*/ 509713 w 1222927"/>
                  <a:gd name="connsiteY7" fmla="*/ 1424098 h 1620692"/>
                  <a:gd name="connsiteX8" fmla="*/ 1190750 w 1222927"/>
                  <a:gd name="connsiteY8" fmla="*/ 1424098 h 1620692"/>
                  <a:gd name="connsiteX9" fmla="*/ 1195513 w 1222927"/>
                  <a:gd name="connsiteY9" fmla="*/ 1395523 h 1620692"/>
                  <a:gd name="connsiteX10" fmla="*/ 1152650 w 1222927"/>
                  <a:gd name="connsiteY10" fmla="*/ 1333610 h 1620692"/>
                  <a:gd name="connsiteX11" fmla="*/ 928813 w 1222927"/>
                  <a:gd name="connsiteY11" fmla="*/ 1343136 h 1620692"/>
                  <a:gd name="connsiteX12" fmla="*/ 590675 w 1222927"/>
                  <a:gd name="connsiteY12" fmla="*/ 1352661 h 1620692"/>
                  <a:gd name="connsiteX13" fmla="*/ 543050 w 1222927"/>
                  <a:gd name="connsiteY13" fmla="*/ 1290748 h 1620692"/>
                  <a:gd name="connsiteX14" fmla="*/ 547813 w 1222927"/>
                  <a:gd name="connsiteY14" fmla="*/ 1247886 h 1620692"/>
                  <a:gd name="connsiteX15" fmla="*/ 624013 w 1222927"/>
                  <a:gd name="connsiteY15" fmla="*/ 1238361 h 1620692"/>
                  <a:gd name="connsiteX16" fmla="*/ 1038350 w 1222927"/>
                  <a:gd name="connsiteY16" fmla="*/ 1247886 h 1620692"/>
                  <a:gd name="connsiteX17" fmla="*/ 1147888 w 1222927"/>
                  <a:gd name="connsiteY17" fmla="*/ 1209786 h 1620692"/>
                  <a:gd name="connsiteX18" fmla="*/ 1152650 w 1222927"/>
                  <a:gd name="connsiteY18" fmla="*/ 1147873 h 1620692"/>
                  <a:gd name="connsiteX19" fmla="*/ 1157413 w 1222927"/>
                  <a:gd name="connsiteY19" fmla="*/ 1119298 h 1620692"/>
                  <a:gd name="connsiteX20" fmla="*/ 1195513 w 1222927"/>
                  <a:gd name="connsiteY20" fmla="*/ 1105011 h 1620692"/>
                  <a:gd name="connsiteX21" fmla="*/ 1147888 w 1222927"/>
                  <a:gd name="connsiteY21" fmla="*/ 1024048 h 1620692"/>
                  <a:gd name="connsiteX22" fmla="*/ 966913 w 1222927"/>
                  <a:gd name="connsiteY22" fmla="*/ 1019286 h 1620692"/>
                  <a:gd name="connsiteX23" fmla="*/ 943100 w 1222927"/>
                  <a:gd name="connsiteY23" fmla="*/ 976423 h 1620692"/>
                  <a:gd name="connsiteX24" fmla="*/ 1047875 w 1222927"/>
                  <a:gd name="connsiteY24" fmla="*/ 981186 h 1620692"/>
                  <a:gd name="connsiteX25" fmla="*/ 1147887 w 1222927"/>
                  <a:gd name="connsiteY25" fmla="*/ 962136 h 1620692"/>
                  <a:gd name="connsiteX26" fmla="*/ 1176463 w 1222927"/>
                  <a:gd name="connsiteY26" fmla="*/ 919273 h 1620692"/>
                  <a:gd name="connsiteX27" fmla="*/ 1133600 w 1222927"/>
                  <a:gd name="connsiteY27" fmla="*/ 824023 h 1620692"/>
                  <a:gd name="connsiteX28" fmla="*/ 871663 w 1222927"/>
                  <a:gd name="connsiteY28" fmla="*/ 838311 h 1620692"/>
                  <a:gd name="connsiteX29" fmla="*/ 833563 w 1222927"/>
                  <a:gd name="connsiteY29" fmla="*/ 862123 h 1620692"/>
                  <a:gd name="connsiteX30" fmla="*/ 533526 w 1222927"/>
                  <a:gd name="connsiteY30" fmla="*/ 838311 h 1620692"/>
                  <a:gd name="connsiteX31" fmla="*/ 552575 w 1222927"/>
                  <a:gd name="connsiteY31" fmla="*/ 781160 h 1620692"/>
                  <a:gd name="connsiteX32" fmla="*/ 566862 w 1222927"/>
                  <a:gd name="connsiteY32" fmla="*/ 738298 h 1620692"/>
                  <a:gd name="connsiteX33" fmla="*/ 809750 w 1222927"/>
                  <a:gd name="connsiteY33" fmla="*/ 747823 h 1620692"/>
                  <a:gd name="connsiteX34" fmla="*/ 966913 w 1222927"/>
                  <a:gd name="connsiteY34" fmla="*/ 709723 h 1620692"/>
                  <a:gd name="connsiteX35" fmla="*/ 1109787 w 1222927"/>
                  <a:gd name="connsiteY35" fmla="*/ 714486 h 1620692"/>
                  <a:gd name="connsiteX36" fmla="*/ 1176463 w 1222927"/>
                  <a:gd name="connsiteY36" fmla="*/ 666861 h 1620692"/>
                  <a:gd name="connsiteX37" fmla="*/ 1138363 w 1222927"/>
                  <a:gd name="connsiteY37" fmla="*/ 623998 h 1620692"/>
                  <a:gd name="connsiteX38" fmla="*/ 1024063 w 1222927"/>
                  <a:gd name="connsiteY38" fmla="*/ 609711 h 1620692"/>
                  <a:gd name="connsiteX39" fmla="*/ 905000 w 1222927"/>
                  <a:gd name="connsiteY39" fmla="*/ 614473 h 1620692"/>
                  <a:gd name="connsiteX40" fmla="*/ 890713 w 1222927"/>
                  <a:gd name="connsiteY40" fmla="*/ 571611 h 1620692"/>
                  <a:gd name="connsiteX41" fmla="*/ 876425 w 1222927"/>
                  <a:gd name="connsiteY41" fmla="*/ 538273 h 1620692"/>
                  <a:gd name="connsiteX42" fmla="*/ 690688 w 1222927"/>
                  <a:gd name="connsiteY42" fmla="*/ 552561 h 1620692"/>
                  <a:gd name="connsiteX43" fmla="*/ 557338 w 1222927"/>
                  <a:gd name="connsiteY43" fmla="*/ 543036 h 1620692"/>
                  <a:gd name="connsiteX44" fmla="*/ 514475 w 1222927"/>
                  <a:gd name="connsiteY44" fmla="*/ 519223 h 1620692"/>
                  <a:gd name="connsiteX45" fmla="*/ 581150 w 1222927"/>
                  <a:gd name="connsiteY45" fmla="*/ 514461 h 1620692"/>
                  <a:gd name="connsiteX46" fmla="*/ 662113 w 1222927"/>
                  <a:gd name="connsiteY46" fmla="*/ 523986 h 1620692"/>
                  <a:gd name="connsiteX47" fmla="*/ 895475 w 1222927"/>
                  <a:gd name="connsiteY47" fmla="*/ 523986 h 1620692"/>
                  <a:gd name="connsiteX48" fmla="*/ 1185988 w 1222927"/>
                  <a:gd name="connsiteY48" fmla="*/ 528748 h 1620692"/>
                  <a:gd name="connsiteX49" fmla="*/ 1185988 w 1222927"/>
                  <a:gd name="connsiteY49" fmla="*/ 481123 h 1620692"/>
                  <a:gd name="connsiteX50" fmla="*/ 1166938 w 1222927"/>
                  <a:gd name="connsiteY50" fmla="*/ 447786 h 1620692"/>
                  <a:gd name="connsiteX51" fmla="*/ 1090738 w 1222927"/>
                  <a:gd name="connsiteY51" fmla="*/ 433498 h 1620692"/>
                  <a:gd name="connsiteX52" fmla="*/ 1014538 w 1222927"/>
                  <a:gd name="connsiteY52" fmla="*/ 433498 h 1620692"/>
                  <a:gd name="connsiteX53" fmla="*/ 1019300 w 1222927"/>
                  <a:gd name="connsiteY53" fmla="*/ 390636 h 1620692"/>
                  <a:gd name="connsiteX54" fmla="*/ 1057400 w 1222927"/>
                  <a:gd name="connsiteY54" fmla="*/ 390636 h 1620692"/>
                  <a:gd name="connsiteX55" fmla="*/ 1152650 w 1222927"/>
                  <a:gd name="connsiteY55" fmla="*/ 404923 h 1620692"/>
                  <a:gd name="connsiteX56" fmla="*/ 1162175 w 1222927"/>
                  <a:gd name="connsiteY56" fmla="*/ 357298 h 1620692"/>
                  <a:gd name="connsiteX57" fmla="*/ 1133600 w 1222927"/>
                  <a:gd name="connsiteY57" fmla="*/ 328723 h 1620692"/>
                  <a:gd name="connsiteX58" fmla="*/ 1000251 w 1222927"/>
                  <a:gd name="connsiteY58" fmla="*/ 323961 h 1620692"/>
                  <a:gd name="connsiteX59" fmla="*/ 638300 w 1222927"/>
                  <a:gd name="connsiteY59" fmla="*/ 333486 h 1620692"/>
                  <a:gd name="connsiteX60" fmla="*/ 633538 w 1222927"/>
                  <a:gd name="connsiteY60" fmla="*/ 285861 h 1620692"/>
                  <a:gd name="connsiteX61" fmla="*/ 585913 w 1222927"/>
                  <a:gd name="connsiteY61" fmla="*/ 233473 h 1620692"/>
                  <a:gd name="connsiteX62" fmla="*/ 1152651 w 1222927"/>
                  <a:gd name="connsiteY62" fmla="*/ 223948 h 1620692"/>
                  <a:gd name="connsiteX63" fmla="*/ 1162176 w 1222927"/>
                  <a:gd name="connsiteY63" fmla="*/ 181086 h 1620692"/>
                  <a:gd name="connsiteX64" fmla="*/ 1138363 w 1222927"/>
                  <a:gd name="connsiteY64" fmla="*/ 142986 h 1620692"/>
                  <a:gd name="connsiteX65" fmla="*/ 1219325 w 1222927"/>
                  <a:gd name="connsiteY65" fmla="*/ 57261 h 1620692"/>
                  <a:gd name="connsiteX66" fmla="*/ 1000251 w 1222927"/>
                  <a:gd name="connsiteY66" fmla="*/ 111 h 1620692"/>
                  <a:gd name="connsiteX67" fmla="*/ 909763 w 1222927"/>
                  <a:gd name="connsiteY67" fmla="*/ 42973 h 1620692"/>
                  <a:gd name="connsiteX68" fmla="*/ 738313 w 1222927"/>
                  <a:gd name="connsiteY68" fmla="*/ 52498 h 1620692"/>
                  <a:gd name="connsiteX69" fmla="*/ 533525 w 1222927"/>
                  <a:gd name="connsiteY69" fmla="*/ 38211 h 1620692"/>
                  <a:gd name="connsiteX70" fmla="*/ 125 w 1222927"/>
                  <a:gd name="connsiteY70" fmla="*/ 33448 h 1620692"/>
                  <a:gd name="connsiteX71" fmla="*/ 4888 w 1222927"/>
                  <a:gd name="connsiteY71" fmla="*/ 1600311 h 1620692"/>
                  <a:gd name="connsiteX0" fmla="*/ 4888 w 1222927"/>
                  <a:gd name="connsiteY0" fmla="*/ 1600311 h 1620692"/>
                  <a:gd name="connsiteX1" fmla="*/ 843087 w 1222927"/>
                  <a:gd name="connsiteY1" fmla="*/ 1619361 h 1620692"/>
                  <a:gd name="connsiteX2" fmla="*/ 885951 w 1222927"/>
                  <a:gd name="connsiteY2" fmla="*/ 1557448 h 1620692"/>
                  <a:gd name="connsiteX3" fmla="*/ 738312 w 1222927"/>
                  <a:gd name="connsiteY3" fmla="*/ 1562210 h 1620692"/>
                  <a:gd name="connsiteX4" fmla="*/ 533525 w 1222927"/>
                  <a:gd name="connsiteY4" fmla="*/ 1552686 h 1620692"/>
                  <a:gd name="connsiteX5" fmla="*/ 524000 w 1222927"/>
                  <a:gd name="connsiteY5" fmla="*/ 1476486 h 1620692"/>
                  <a:gd name="connsiteX6" fmla="*/ 500188 w 1222927"/>
                  <a:gd name="connsiteY6" fmla="*/ 1443148 h 1620692"/>
                  <a:gd name="connsiteX7" fmla="*/ 509713 w 1222927"/>
                  <a:gd name="connsiteY7" fmla="*/ 1424098 h 1620692"/>
                  <a:gd name="connsiteX8" fmla="*/ 1190750 w 1222927"/>
                  <a:gd name="connsiteY8" fmla="*/ 1424098 h 1620692"/>
                  <a:gd name="connsiteX9" fmla="*/ 1195513 w 1222927"/>
                  <a:gd name="connsiteY9" fmla="*/ 1395523 h 1620692"/>
                  <a:gd name="connsiteX10" fmla="*/ 1152650 w 1222927"/>
                  <a:gd name="connsiteY10" fmla="*/ 1333610 h 1620692"/>
                  <a:gd name="connsiteX11" fmla="*/ 928813 w 1222927"/>
                  <a:gd name="connsiteY11" fmla="*/ 1343136 h 1620692"/>
                  <a:gd name="connsiteX12" fmla="*/ 590675 w 1222927"/>
                  <a:gd name="connsiteY12" fmla="*/ 1352661 h 1620692"/>
                  <a:gd name="connsiteX13" fmla="*/ 543050 w 1222927"/>
                  <a:gd name="connsiteY13" fmla="*/ 1290748 h 1620692"/>
                  <a:gd name="connsiteX14" fmla="*/ 547813 w 1222927"/>
                  <a:gd name="connsiteY14" fmla="*/ 1247886 h 1620692"/>
                  <a:gd name="connsiteX15" fmla="*/ 624013 w 1222927"/>
                  <a:gd name="connsiteY15" fmla="*/ 1238361 h 1620692"/>
                  <a:gd name="connsiteX16" fmla="*/ 1038350 w 1222927"/>
                  <a:gd name="connsiteY16" fmla="*/ 1247886 h 1620692"/>
                  <a:gd name="connsiteX17" fmla="*/ 1147888 w 1222927"/>
                  <a:gd name="connsiteY17" fmla="*/ 1209786 h 1620692"/>
                  <a:gd name="connsiteX18" fmla="*/ 1152650 w 1222927"/>
                  <a:gd name="connsiteY18" fmla="*/ 1147873 h 1620692"/>
                  <a:gd name="connsiteX19" fmla="*/ 1157413 w 1222927"/>
                  <a:gd name="connsiteY19" fmla="*/ 1119298 h 1620692"/>
                  <a:gd name="connsiteX20" fmla="*/ 1195513 w 1222927"/>
                  <a:gd name="connsiteY20" fmla="*/ 1105011 h 1620692"/>
                  <a:gd name="connsiteX21" fmla="*/ 1147888 w 1222927"/>
                  <a:gd name="connsiteY21" fmla="*/ 1024048 h 1620692"/>
                  <a:gd name="connsiteX22" fmla="*/ 966913 w 1222927"/>
                  <a:gd name="connsiteY22" fmla="*/ 1019286 h 1620692"/>
                  <a:gd name="connsiteX23" fmla="*/ 943100 w 1222927"/>
                  <a:gd name="connsiteY23" fmla="*/ 976423 h 1620692"/>
                  <a:gd name="connsiteX24" fmla="*/ 1047875 w 1222927"/>
                  <a:gd name="connsiteY24" fmla="*/ 981186 h 1620692"/>
                  <a:gd name="connsiteX25" fmla="*/ 1147887 w 1222927"/>
                  <a:gd name="connsiteY25" fmla="*/ 962136 h 1620692"/>
                  <a:gd name="connsiteX26" fmla="*/ 1176463 w 1222927"/>
                  <a:gd name="connsiteY26" fmla="*/ 919273 h 1620692"/>
                  <a:gd name="connsiteX27" fmla="*/ 1133600 w 1222927"/>
                  <a:gd name="connsiteY27" fmla="*/ 824023 h 1620692"/>
                  <a:gd name="connsiteX28" fmla="*/ 871663 w 1222927"/>
                  <a:gd name="connsiteY28" fmla="*/ 838311 h 1620692"/>
                  <a:gd name="connsiteX29" fmla="*/ 833563 w 1222927"/>
                  <a:gd name="connsiteY29" fmla="*/ 862123 h 1620692"/>
                  <a:gd name="connsiteX30" fmla="*/ 533526 w 1222927"/>
                  <a:gd name="connsiteY30" fmla="*/ 838311 h 1620692"/>
                  <a:gd name="connsiteX31" fmla="*/ 552575 w 1222927"/>
                  <a:gd name="connsiteY31" fmla="*/ 781160 h 1620692"/>
                  <a:gd name="connsiteX32" fmla="*/ 566862 w 1222927"/>
                  <a:gd name="connsiteY32" fmla="*/ 738298 h 1620692"/>
                  <a:gd name="connsiteX33" fmla="*/ 809750 w 1222927"/>
                  <a:gd name="connsiteY33" fmla="*/ 747823 h 1620692"/>
                  <a:gd name="connsiteX34" fmla="*/ 966913 w 1222927"/>
                  <a:gd name="connsiteY34" fmla="*/ 709723 h 1620692"/>
                  <a:gd name="connsiteX35" fmla="*/ 1109787 w 1222927"/>
                  <a:gd name="connsiteY35" fmla="*/ 714486 h 1620692"/>
                  <a:gd name="connsiteX36" fmla="*/ 1176463 w 1222927"/>
                  <a:gd name="connsiteY36" fmla="*/ 666861 h 1620692"/>
                  <a:gd name="connsiteX37" fmla="*/ 1138363 w 1222927"/>
                  <a:gd name="connsiteY37" fmla="*/ 623998 h 1620692"/>
                  <a:gd name="connsiteX38" fmla="*/ 1024063 w 1222927"/>
                  <a:gd name="connsiteY38" fmla="*/ 609711 h 1620692"/>
                  <a:gd name="connsiteX39" fmla="*/ 905000 w 1222927"/>
                  <a:gd name="connsiteY39" fmla="*/ 614473 h 1620692"/>
                  <a:gd name="connsiteX40" fmla="*/ 890713 w 1222927"/>
                  <a:gd name="connsiteY40" fmla="*/ 571611 h 1620692"/>
                  <a:gd name="connsiteX41" fmla="*/ 876425 w 1222927"/>
                  <a:gd name="connsiteY41" fmla="*/ 538273 h 1620692"/>
                  <a:gd name="connsiteX42" fmla="*/ 690688 w 1222927"/>
                  <a:gd name="connsiteY42" fmla="*/ 552561 h 1620692"/>
                  <a:gd name="connsiteX43" fmla="*/ 557338 w 1222927"/>
                  <a:gd name="connsiteY43" fmla="*/ 543036 h 1620692"/>
                  <a:gd name="connsiteX44" fmla="*/ 514475 w 1222927"/>
                  <a:gd name="connsiteY44" fmla="*/ 519223 h 1620692"/>
                  <a:gd name="connsiteX45" fmla="*/ 581150 w 1222927"/>
                  <a:gd name="connsiteY45" fmla="*/ 514461 h 1620692"/>
                  <a:gd name="connsiteX46" fmla="*/ 662113 w 1222927"/>
                  <a:gd name="connsiteY46" fmla="*/ 523986 h 1620692"/>
                  <a:gd name="connsiteX47" fmla="*/ 895475 w 1222927"/>
                  <a:gd name="connsiteY47" fmla="*/ 523986 h 1620692"/>
                  <a:gd name="connsiteX48" fmla="*/ 1185988 w 1222927"/>
                  <a:gd name="connsiteY48" fmla="*/ 528748 h 1620692"/>
                  <a:gd name="connsiteX49" fmla="*/ 1185988 w 1222927"/>
                  <a:gd name="connsiteY49" fmla="*/ 481123 h 1620692"/>
                  <a:gd name="connsiteX50" fmla="*/ 1166938 w 1222927"/>
                  <a:gd name="connsiteY50" fmla="*/ 447786 h 1620692"/>
                  <a:gd name="connsiteX51" fmla="*/ 1090738 w 1222927"/>
                  <a:gd name="connsiteY51" fmla="*/ 433498 h 1620692"/>
                  <a:gd name="connsiteX52" fmla="*/ 1014538 w 1222927"/>
                  <a:gd name="connsiteY52" fmla="*/ 433498 h 1620692"/>
                  <a:gd name="connsiteX53" fmla="*/ 1019300 w 1222927"/>
                  <a:gd name="connsiteY53" fmla="*/ 390636 h 1620692"/>
                  <a:gd name="connsiteX54" fmla="*/ 1057400 w 1222927"/>
                  <a:gd name="connsiteY54" fmla="*/ 390636 h 1620692"/>
                  <a:gd name="connsiteX55" fmla="*/ 1133600 w 1222927"/>
                  <a:gd name="connsiteY55" fmla="*/ 390635 h 1620692"/>
                  <a:gd name="connsiteX56" fmla="*/ 1162175 w 1222927"/>
                  <a:gd name="connsiteY56" fmla="*/ 357298 h 1620692"/>
                  <a:gd name="connsiteX57" fmla="*/ 1133600 w 1222927"/>
                  <a:gd name="connsiteY57" fmla="*/ 328723 h 1620692"/>
                  <a:gd name="connsiteX58" fmla="*/ 1000251 w 1222927"/>
                  <a:gd name="connsiteY58" fmla="*/ 323961 h 1620692"/>
                  <a:gd name="connsiteX59" fmla="*/ 638300 w 1222927"/>
                  <a:gd name="connsiteY59" fmla="*/ 333486 h 1620692"/>
                  <a:gd name="connsiteX60" fmla="*/ 633538 w 1222927"/>
                  <a:gd name="connsiteY60" fmla="*/ 285861 h 1620692"/>
                  <a:gd name="connsiteX61" fmla="*/ 585913 w 1222927"/>
                  <a:gd name="connsiteY61" fmla="*/ 233473 h 1620692"/>
                  <a:gd name="connsiteX62" fmla="*/ 1152651 w 1222927"/>
                  <a:gd name="connsiteY62" fmla="*/ 223948 h 1620692"/>
                  <a:gd name="connsiteX63" fmla="*/ 1162176 w 1222927"/>
                  <a:gd name="connsiteY63" fmla="*/ 181086 h 1620692"/>
                  <a:gd name="connsiteX64" fmla="*/ 1138363 w 1222927"/>
                  <a:gd name="connsiteY64" fmla="*/ 142986 h 1620692"/>
                  <a:gd name="connsiteX65" fmla="*/ 1219325 w 1222927"/>
                  <a:gd name="connsiteY65" fmla="*/ 57261 h 1620692"/>
                  <a:gd name="connsiteX66" fmla="*/ 1000251 w 1222927"/>
                  <a:gd name="connsiteY66" fmla="*/ 111 h 1620692"/>
                  <a:gd name="connsiteX67" fmla="*/ 909763 w 1222927"/>
                  <a:gd name="connsiteY67" fmla="*/ 42973 h 1620692"/>
                  <a:gd name="connsiteX68" fmla="*/ 738313 w 1222927"/>
                  <a:gd name="connsiteY68" fmla="*/ 52498 h 1620692"/>
                  <a:gd name="connsiteX69" fmla="*/ 533525 w 1222927"/>
                  <a:gd name="connsiteY69" fmla="*/ 38211 h 1620692"/>
                  <a:gd name="connsiteX70" fmla="*/ 125 w 1222927"/>
                  <a:gd name="connsiteY70" fmla="*/ 33448 h 1620692"/>
                  <a:gd name="connsiteX71" fmla="*/ 4888 w 1222927"/>
                  <a:gd name="connsiteY71" fmla="*/ 1600311 h 1620692"/>
                  <a:gd name="connsiteX0" fmla="*/ 4888 w 1222927"/>
                  <a:gd name="connsiteY0" fmla="*/ 1600311 h 1620692"/>
                  <a:gd name="connsiteX1" fmla="*/ 843087 w 1222927"/>
                  <a:gd name="connsiteY1" fmla="*/ 1619361 h 1620692"/>
                  <a:gd name="connsiteX2" fmla="*/ 885951 w 1222927"/>
                  <a:gd name="connsiteY2" fmla="*/ 1557448 h 1620692"/>
                  <a:gd name="connsiteX3" fmla="*/ 738312 w 1222927"/>
                  <a:gd name="connsiteY3" fmla="*/ 1562210 h 1620692"/>
                  <a:gd name="connsiteX4" fmla="*/ 533525 w 1222927"/>
                  <a:gd name="connsiteY4" fmla="*/ 1552686 h 1620692"/>
                  <a:gd name="connsiteX5" fmla="*/ 524000 w 1222927"/>
                  <a:gd name="connsiteY5" fmla="*/ 1476486 h 1620692"/>
                  <a:gd name="connsiteX6" fmla="*/ 500188 w 1222927"/>
                  <a:gd name="connsiteY6" fmla="*/ 1443148 h 1620692"/>
                  <a:gd name="connsiteX7" fmla="*/ 509713 w 1222927"/>
                  <a:gd name="connsiteY7" fmla="*/ 1424098 h 1620692"/>
                  <a:gd name="connsiteX8" fmla="*/ 1190750 w 1222927"/>
                  <a:gd name="connsiteY8" fmla="*/ 1424098 h 1620692"/>
                  <a:gd name="connsiteX9" fmla="*/ 1195513 w 1222927"/>
                  <a:gd name="connsiteY9" fmla="*/ 1395523 h 1620692"/>
                  <a:gd name="connsiteX10" fmla="*/ 1152650 w 1222927"/>
                  <a:gd name="connsiteY10" fmla="*/ 1333610 h 1620692"/>
                  <a:gd name="connsiteX11" fmla="*/ 928813 w 1222927"/>
                  <a:gd name="connsiteY11" fmla="*/ 1343136 h 1620692"/>
                  <a:gd name="connsiteX12" fmla="*/ 590675 w 1222927"/>
                  <a:gd name="connsiteY12" fmla="*/ 1352661 h 1620692"/>
                  <a:gd name="connsiteX13" fmla="*/ 543050 w 1222927"/>
                  <a:gd name="connsiteY13" fmla="*/ 1290748 h 1620692"/>
                  <a:gd name="connsiteX14" fmla="*/ 547813 w 1222927"/>
                  <a:gd name="connsiteY14" fmla="*/ 1247886 h 1620692"/>
                  <a:gd name="connsiteX15" fmla="*/ 624013 w 1222927"/>
                  <a:gd name="connsiteY15" fmla="*/ 1238361 h 1620692"/>
                  <a:gd name="connsiteX16" fmla="*/ 1038350 w 1222927"/>
                  <a:gd name="connsiteY16" fmla="*/ 1247886 h 1620692"/>
                  <a:gd name="connsiteX17" fmla="*/ 1147888 w 1222927"/>
                  <a:gd name="connsiteY17" fmla="*/ 1209786 h 1620692"/>
                  <a:gd name="connsiteX18" fmla="*/ 1152650 w 1222927"/>
                  <a:gd name="connsiteY18" fmla="*/ 1147873 h 1620692"/>
                  <a:gd name="connsiteX19" fmla="*/ 1157413 w 1222927"/>
                  <a:gd name="connsiteY19" fmla="*/ 1119298 h 1620692"/>
                  <a:gd name="connsiteX20" fmla="*/ 1195513 w 1222927"/>
                  <a:gd name="connsiteY20" fmla="*/ 1105011 h 1620692"/>
                  <a:gd name="connsiteX21" fmla="*/ 1147888 w 1222927"/>
                  <a:gd name="connsiteY21" fmla="*/ 1024048 h 1620692"/>
                  <a:gd name="connsiteX22" fmla="*/ 966913 w 1222927"/>
                  <a:gd name="connsiteY22" fmla="*/ 1019286 h 1620692"/>
                  <a:gd name="connsiteX23" fmla="*/ 943100 w 1222927"/>
                  <a:gd name="connsiteY23" fmla="*/ 976423 h 1620692"/>
                  <a:gd name="connsiteX24" fmla="*/ 1047875 w 1222927"/>
                  <a:gd name="connsiteY24" fmla="*/ 981186 h 1620692"/>
                  <a:gd name="connsiteX25" fmla="*/ 1147887 w 1222927"/>
                  <a:gd name="connsiteY25" fmla="*/ 962136 h 1620692"/>
                  <a:gd name="connsiteX26" fmla="*/ 1176463 w 1222927"/>
                  <a:gd name="connsiteY26" fmla="*/ 919273 h 1620692"/>
                  <a:gd name="connsiteX27" fmla="*/ 1133600 w 1222927"/>
                  <a:gd name="connsiteY27" fmla="*/ 824023 h 1620692"/>
                  <a:gd name="connsiteX28" fmla="*/ 871663 w 1222927"/>
                  <a:gd name="connsiteY28" fmla="*/ 838311 h 1620692"/>
                  <a:gd name="connsiteX29" fmla="*/ 833563 w 1222927"/>
                  <a:gd name="connsiteY29" fmla="*/ 862123 h 1620692"/>
                  <a:gd name="connsiteX30" fmla="*/ 533526 w 1222927"/>
                  <a:gd name="connsiteY30" fmla="*/ 838311 h 1620692"/>
                  <a:gd name="connsiteX31" fmla="*/ 552575 w 1222927"/>
                  <a:gd name="connsiteY31" fmla="*/ 781160 h 1620692"/>
                  <a:gd name="connsiteX32" fmla="*/ 566862 w 1222927"/>
                  <a:gd name="connsiteY32" fmla="*/ 738298 h 1620692"/>
                  <a:gd name="connsiteX33" fmla="*/ 809750 w 1222927"/>
                  <a:gd name="connsiteY33" fmla="*/ 747823 h 1620692"/>
                  <a:gd name="connsiteX34" fmla="*/ 966913 w 1222927"/>
                  <a:gd name="connsiteY34" fmla="*/ 709723 h 1620692"/>
                  <a:gd name="connsiteX35" fmla="*/ 1109787 w 1222927"/>
                  <a:gd name="connsiteY35" fmla="*/ 714486 h 1620692"/>
                  <a:gd name="connsiteX36" fmla="*/ 1176463 w 1222927"/>
                  <a:gd name="connsiteY36" fmla="*/ 666861 h 1620692"/>
                  <a:gd name="connsiteX37" fmla="*/ 1138363 w 1222927"/>
                  <a:gd name="connsiteY37" fmla="*/ 623998 h 1620692"/>
                  <a:gd name="connsiteX38" fmla="*/ 1024063 w 1222927"/>
                  <a:gd name="connsiteY38" fmla="*/ 609711 h 1620692"/>
                  <a:gd name="connsiteX39" fmla="*/ 905000 w 1222927"/>
                  <a:gd name="connsiteY39" fmla="*/ 614473 h 1620692"/>
                  <a:gd name="connsiteX40" fmla="*/ 890713 w 1222927"/>
                  <a:gd name="connsiteY40" fmla="*/ 571611 h 1620692"/>
                  <a:gd name="connsiteX41" fmla="*/ 809750 w 1222927"/>
                  <a:gd name="connsiteY41" fmla="*/ 543035 h 1620692"/>
                  <a:gd name="connsiteX42" fmla="*/ 690688 w 1222927"/>
                  <a:gd name="connsiteY42" fmla="*/ 552561 h 1620692"/>
                  <a:gd name="connsiteX43" fmla="*/ 557338 w 1222927"/>
                  <a:gd name="connsiteY43" fmla="*/ 543036 h 1620692"/>
                  <a:gd name="connsiteX44" fmla="*/ 514475 w 1222927"/>
                  <a:gd name="connsiteY44" fmla="*/ 519223 h 1620692"/>
                  <a:gd name="connsiteX45" fmla="*/ 581150 w 1222927"/>
                  <a:gd name="connsiteY45" fmla="*/ 514461 h 1620692"/>
                  <a:gd name="connsiteX46" fmla="*/ 662113 w 1222927"/>
                  <a:gd name="connsiteY46" fmla="*/ 523986 h 1620692"/>
                  <a:gd name="connsiteX47" fmla="*/ 895475 w 1222927"/>
                  <a:gd name="connsiteY47" fmla="*/ 523986 h 1620692"/>
                  <a:gd name="connsiteX48" fmla="*/ 1185988 w 1222927"/>
                  <a:gd name="connsiteY48" fmla="*/ 528748 h 1620692"/>
                  <a:gd name="connsiteX49" fmla="*/ 1185988 w 1222927"/>
                  <a:gd name="connsiteY49" fmla="*/ 481123 h 1620692"/>
                  <a:gd name="connsiteX50" fmla="*/ 1166938 w 1222927"/>
                  <a:gd name="connsiteY50" fmla="*/ 447786 h 1620692"/>
                  <a:gd name="connsiteX51" fmla="*/ 1090738 w 1222927"/>
                  <a:gd name="connsiteY51" fmla="*/ 433498 h 1620692"/>
                  <a:gd name="connsiteX52" fmla="*/ 1014538 w 1222927"/>
                  <a:gd name="connsiteY52" fmla="*/ 433498 h 1620692"/>
                  <a:gd name="connsiteX53" fmla="*/ 1019300 w 1222927"/>
                  <a:gd name="connsiteY53" fmla="*/ 390636 h 1620692"/>
                  <a:gd name="connsiteX54" fmla="*/ 1057400 w 1222927"/>
                  <a:gd name="connsiteY54" fmla="*/ 390636 h 1620692"/>
                  <a:gd name="connsiteX55" fmla="*/ 1133600 w 1222927"/>
                  <a:gd name="connsiteY55" fmla="*/ 390635 h 1620692"/>
                  <a:gd name="connsiteX56" fmla="*/ 1162175 w 1222927"/>
                  <a:gd name="connsiteY56" fmla="*/ 357298 h 1620692"/>
                  <a:gd name="connsiteX57" fmla="*/ 1133600 w 1222927"/>
                  <a:gd name="connsiteY57" fmla="*/ 328723 h 1620692"/>
                  <a:gd name="connsiteX58" fmla="*/ 1000251 w 1222927"/>
                  <a:gd name="connsiteY58" fmla="*/ 323961 h 1620692"/>
                  <a:gd name="connsiteX59" fmla="*/ 638300 w 1222927"/>
                  <a:gd name="connsiteY59" fmla="*/ 333486 h 1620692"/>
                  <a:gd name="connsiteX60" fmla="*/ 633538 w 1222927"/>
                  <a:gd name="connsiteY60" fmla="*/ 285861 h 1620692"/>
                  <a:gd name="connsiteX61" fmla="*/ 585913 w 1222927"/>
                  <a:gd name="connsiteY61" fmla="*/ 233473 h 1620692"/>
                  <a:gd name="connsiteX62" fmla="*/ 1152651 w 1222927"/>
                  <a:gd name="connsiteY62" fmla="*/ 223948 h 1620692"/>
                  <a:gd name="connsiteX63" fmla="*/ 1162176 w 1222927"/>
                  <a:gd name="connsiteY63" fmla="*/ 181086 h 1620692"/>
                  <a:gd name="connsiteX64" fmla="*/ 1138363 w 1222927"/>
                  <a:gd name="connsiteY64" fmla="*/ 142986 h 1620692"/>
                  <a:gd name="connsiteX65" fmla="*/ 1219325 w 1222927"/>
                  <a:gd name="connsiteY65" fmla="*/ 57261 h 1620692"/>
                  <a:gd name="connsiteX66" fmla="*/ 1000251 w 1222927"/>
                  <a:gd name="connsiteY66" fmla="*/ 111 h 1620692"/>
                  <a:gd name="connsiteX67" fmla="*/ 909763 w 1222927"/>
                  <a:gd name="connsiteY67" fmla="*/ 42973 h 1620692"/>
                  <a:gd name="connsiteX68" fmla="*/ 738313 w 1222927"/>
                  <a:gd name="connsiteY68" fmla="*/ 52498 h 1620692"/>
                  <a:gd name="connsiteX69" fmla="*/ 533525 w 1222927"/>
                  <a:gd name="connsiteY69" fmla="*/ 38211 h 1620692"/>
                  <a:gd name="connsiteX70" fmla="*/ 125 w 1222927"/>
                  <a:gd name="connsiteY70" fmla="*/ 33448 h 1620692"/>
                  <a:gd name="connsiteX71" fmla="*/ 4888 w 1222927"/>
                  <a:gd name="connsiteY71" fmla="*/ 1600311 h 1620692"/>
                  <a:gd name="connsiteX0" fmla="*/ 4888 w 1222927"/>
                  <a:gd name="connsiteY0" fmla="*/ 1600311 h 1620692"/>
                  <a:gd name="connsiteX1" fmla="*/ 843087 w 1222927"/>
                  <a:gd name="connsiteY1" fmla="*/ 1619361 h 1620692"/>
                  <a:gd name="connsiteX2" fmla="*/ 885951 w 1222927"/>
                  <a:gd name="connsiteY2" fmla="*/ 1557448 h 1620692"/>
                  <a:gd name="connsiteX3" fmla="*/ 738312 w 1222927"/>
                  <a:gd name="connsiteY3" fmla="*/ 1562210 h 1620692"/>
                  <a:gd name="connsiteX4" fmla="*/ 533525 w 1222927"/>
                  <a:gd name="connsiteY4" fmla="*/ 1552686 h 1620692"/>
                  <a:gd name="connsiteX5" fmla="*/ 524000 w 1222927"/>
                  <a:gd name="connsiteY5" fmla="*/ 1476486 h 1620692"/>
                  <a:gd name="connsiteX6" fmla="*/ 500188 w 1222927"/>
                  <a:gd name="connsiteY6" fmla="*/ 1443148 h 1620692"/>
                  <a:gd name="connsiteX7" fmla="*/ 509713 w 1222927"/>
                  <a:gd name="connsiteY7" fmla="*/ 1424098 h 1620692"/>
                  <a:gd name="connsiteX8" fmla="*/ 1190750 w 1222927"/>
                  <a:gd name="connsiteY8" fmla="*/ 1424098 h 1620692"/>
                  <a:gd name="connsiteX9" fmla="*/ 1195513 w 1222927"/>
                  <a:gd name="connsiteY9" fmla="*/ 1395523 h 1620692"/>
                  <a:gd name="connsiteX10" fmla="*/ 1152650 w 1222927"/>
                  <a:gd name="connsiteY10" fmla="*/ 1333610 h 1620692"/>
                  <a:gd name="connsiteX11" fmla="*/ 928813 w 1222927"/>
                  <a:gd name="connsiteY11" fmla="*/ 1343136 h 1620692"/>
                  <a:gd name="connsiteX12" fmla="*/ 590675 w 1222927"/>
                  <a:gd name="connsiteY12" fmla="*/ 1352661 h 1620692"/>
                  <a:gd name="connsiteX13" fmla="*/ 543050 w 1222927"/>
                  <a:gd name="connsiteY13" fmla="*/ 1290748 h 1620692"/>
                  <a:gd name="connsiteX14" fmla="*/ 547813 w 1222927"/>
                  <a:gd name="connsiteY14" fmla="*/ 1247886 h 1620692"/>
                  <a:gd name="connsiteX15" fmla="*/ 624013 w 1222927"/>
                  <a:gd name="connsiteY15" fmla="*/ 1238361 h 1620692"/>
                  <a:gd name="connsiteX16" fmla="*/ 1038350 w 1222927"/>
                  <a:gd name="connsiteY16" fmla="*/ 1247886 h 1620692"/>
                  <a:gd name="connsiteX17" fmla="*/ 1147888 w 1222927"/>
                  <a:gd name="connsiteY17" fmla="*/ 1209786 h 1620692"/>
                  <a:gd name="connsiteX18" fmla="*/ 1152650 w 1222927"/>
                  <a:gd name="connsiteY18" fmla="*/ 1147873 h 1620692"/>
                  <a:gd name="connsiteX19" fmla="*/ 1157413 w 1222927"/>
                  <a:gd name="connsiteY19" fmla="*/ 1119298 h 1620692"/>
                  <a:gd name="connsiteX20" fmla="*/ 1182813 w 1222927"/>
                  <a:gd name="connsiteY20" fmla="*/ 1089136 h 1620692"/>
                  <a:gd name="connsiteX21" fmla="*/ 1147888 w 1222927"/>
                  <a:gd name="connsiteY21" fmla="*/ 1024048 h 1620692"/>
                  <a:gd name="connsiteX22" fmla="*/ 966913 w 1222927"/>
                  <a:gd name="connsiteY22" fmla="*/ 1019286 h 1620692"/>
                  <a:gd name="connsiteX23" fmla="*/ 943100 w 1222927"/>
                  <a:gd name="connsiteY23" fmla="*/ 976423 h 1620692"/>
                  <a:gd name="connsiteX24" fmla="*/ 1047875 w 1222927"/>
                  <a:gd name="connsiteY24" fmla="*/ 981186 h 1620692"/>
                  <a:gd name="connsiteX25" fmla="*/ 1147887 w 1222927"/>
                  <a:gd name="connsiteY25" fmla="*/ 962136 h 1620692"/>
                  <a:gd name="connsiteX26" fmla="*/ 1176463 w 1222927"/>
                  <a:gd name="connsiteY26" fmla="*/ 919273 h 1620692"/>
                  <a:gd name="connsiteX27" fmla="*/ 1133600 w 1222927"/>
                  <a:gd name="connsiteY27" fmla="*/ 824023 h 1620692"/>
                  <a:gd name="connsiteX28" fmla="*/ 871663 w 1222927"/>
                  <a:gd name="connsiteY28" fmla="*/ 838311 h 1620692"/>
                  <a:gd name="connsiteX29" fmla="*/ 833563 w 1222927"/>
                  <a:gd name="connsiteY29" fmla="*/ 862123 h 1620692"/>
                  <a:gd name="connsiteX30" fmla="*/ 533526 w 1222927"/>
                  <a:gd name="connsiteY30" fmla="*/ 838311 h 1620692"/>
                  <a:gd name="connsiteX31" fmla="*/ 552575 w 1222927"/>
                  <a:gd name="connsiteY31" fmla="*/ 781160 h 1620692"/>
                  <a:gd name="connsiteX32" fmla="*/ 566862 w 1222927"/>
                  <a:gd name="connsiteY32" fmla="*/ 738298 h 1620692"/>
                  <a:gd name="connsiteX33" fmla="*/ 809750 w 1222927"/>
                  <a:gd name="connsiteY33" fmla="*/ 747823 h 1620692"/>
                  <a:gd name="connsiteX34" fmla="*/ 966913 w 1222927"/>
                  <a:gd name="connsiteY34" fmla="*/ 709723 h 1620692"/>
                  <a:gd name="connsiteX35" fmla="*/ 1109787 w 1222927"/>
                  <a:gd name="connsiteY35" fmla="*/ 714486 h 1620692"/>
                  <a:gd name="connsiteX36" fmla="*/ 1176463 w 1222927"/>
                  <a:gd name="connsiteY36" fmla="*/ 666861 h 1620692"/>
                  <a:gd name="connsiteX37" fmla="*/ 1138363 w 1222927"/>
                  <a:gd name="connsiteY37" fmla="*/ 623998 h 1620692"/>
                  <a:gd name="connsiteX38" fmla="*/ 1024063 w 1222927"/>
                  <a:gd name="connsiteY38" fmla="*/ 609711 h 1620692"/>
                  <a:gd name="connsiteX39" fmla="*/ 905000 w 1222927"/>
                  <a:gd name="connsiteY39" fmla="*/ 614473 h 1620692"/>
                  <a:gd name="connsiteX40" fmla="*/ 890713 w 1222927"/>
                  <a:gd name="connsiteY40" fmla="*/ 571611 h 1620692"/>
                  <a:gd name="connsiteX41" fmla="*/ 809750 w 1222927"/>
                  <a:gd name="connsiteY41" fmla="*/ 543035 h 1620692"/>
                  <a:gd name="connsiteX42" fmla="*/ 690688 w 1222927"/>
                  <a:gd name="connsiteY42" fmla="*/ 552561 h 1620692"/>
                  <a:gd name="connsiteX43" fmla="*/ 557338 w 1222927"/>
                  <a:gd name="connsiteY43" fmla="*/ 543036 h 1620692"/>
                  <a:gd name="connsiteX44" fmla="*/ 514475 w 1222927"/>
                  <a:gd name="connsiteY44" fmla="*/ 519223 h 1620692"/>
                  <a:gd name="connsiteX45" fmla="*/ 581150 w 1222927"/>
                  <a:gd name="connsiteY45" fmla="*/ 514461 h 1620692"/>
                  <a:gd name="connsiteX46" fmla="*/ 662113 w 1222927"/>
                  <a:gd name="connsiteY46" fmla="*/ 523986 h 1620692"/>
                  <a:gd name="connsiteX47" fmla="*/ 895475 w 1222927"/>
                  <a:gd name="connsiteY47" fmla="*/ 523986 h 1620692"/>
                  <a:gd name="connsiteX48" fmla="*/ 1185988 w 1222927"/>
                  <a:gd name="connsiteY48" fmla="*/ 528748 h 1620692"/>
                  <a:gd name="connsiteX49" fmla="*/ 1185988 w 1222927"/>
                  <a:gd name="connsiteY49" fmla="*/ 481123 h 1620692"/>
                  <a:gd name="connsiteX50" fmla="*/ 1166938 w 1222927"/>
                  <a:gd name="connsiteY50" fmla="*/ 447786 h 1620692"/>
                  <a:gd name="connsiteX51" fmla="*/ 1090738 w 1222927"/>
                  <a:gd name="connsiteY51" fmla="*/ 433498 h 1620692"/>
                  <a:gd name="connsiteX52" fmla="*/ 1014538 w 1222927"/>
                  <a:gd name="connsiteY52" fmla="*/ 433498 h 1620692"/>
                  <a:gd name="connsiteX53" fmla="*/ 1019300 w 1222927"/>
                  <a:gd name="connsiteY53" fmla="*/ 390636 h 1620692"/>
                  <a:gd name="connsiteX54" fmla="*/ 1057400 w 1222927"/>
                  <a:gd name="connsiteY54" fmla="*/ 390636 h 1620692"/>
                  <a:gd name="connsiteX55" fmla="*/ 1133600 w 1222927"/>
                  <a:gd name="connsiteY55" fmla="*/ 390635 h 1620692"/>
                  <a:gd name="connsiteX56" fmla="*/ 1162175 w 1222927"/>
                  <a:gd name="connsiteY56" fmla="*/ 357298 h 1620692"/>
                  <a:gd name="connsiteX57" fmla="*/ 1133600 w 1222927"/>
                  <a:gd name="connsiteY57" fmla="*/ 328723 h 1620692"/>
                  <a:gd name="connsiteX58" fmla="*/ 1000251 w 1222927"/>
                  <a:gd name="connsiteY58" fmla="*/ 323961 h 1620692"/>
                  <a:gd name="connsiteX59" fmla="*/ 638300 w 1222927"/>
                  <a:gd name="connsiteY59" fmla="*/ 333486 h 1620692"/>
                  <a:gd name="connsiteX60" fmla="*/ 633538 w 1222927"/>
                  <a:gd name="connsiteY60" fmla="*/ 285861 h 1620692"/>
                  <a:gd name="connsiteX61" fmla="*/ 585913 w 1222927"/>
                  <a:gd name="connsiteY61" fmla="*/ 233473 h 1620692"/>
                  <a:gd name="connsiteX62" fmla="*/ 1152651 w 1222927"/>
                  <a:gd name="connsiteY62" fmla="*/ 223948 h 1620692"/>
                  <a:gd name="connsiteX63" fmla="*/ 1162176 w 1222927"/>
                  <a:gd name="connsiteY63" fmla="*/ 181086 h 1620692"/>
                  <a:gd name="connsiteX64" fmla="*/ 1138363 w 1222927"/>
                  <a:gd name="connsiteY64" fmla="*/ 142986 h 1620692"/>
                  <a:gd name="connsiteX65" fmla="*/ 1219325 w 1222927"/>
                  <a:gd name="connsiteY65" fmla="*/ 57261 h 1620692"/>
                  <a:gd name="connsiteX66" fmla="*/ 1000251 w 1222927"/>
                  <a:gd name="connsiteY66" fmla="*/ 111 h 1620692"/>
                  <a:gd name="connsiteX67" fmla="*/ 909763 w 1222927"/>
                  <a:gd name="connsiteY67" fmla="*/ 42973 h 1620692"/>
                  <a:gd name="connsiteX68" fmla="*/ 738313 w 1222927"/>
                  <a:gd name="connsiteY68" fmla="*/ 52498 h 1620692"/>
                  <a:gd name="connsiteX69" fmla="*/ 533525 w 1222927"/>
                  <a:gd name="connsiteY69" fmla="*/ 38211 h 1620692"/>
                  <a:gd name="connsiteX70" fmla="*/ 125 w 1222927"/>
                  <a:gd name="connsiteY70" fmla="*/ 33448 h 1620692"/>
                  <a:gd name="connsiteX71" fmla="*/ 4888 w 1222927"/>
                  <a:gd name="connsiteY71" fmla="*/ 1600311 h 1620692"/>
                  <a:gd name="connsiteX0" fmla="*/ 4888 w 1222927"/>
                  <a:gd name="connsiteY0" fmla="*/ 1600311 h 1620692"/>
                  <a:gd name="connsiteX1" fmla="*/ 843087 w 1222927"/>
                  <a:gd name="connsiteY1" fmla="*/ 1619361 h 1620692"/>
                  <a:gd name="connsiteX2" fmla="*/ 885951 w 1222927"/>
                  <a:gd name="connsiteY2" fmla="*/ 1557448 h 1620692"/>
                  <a:gd name="connsiteX3" fmla="*/ 738312 w 1222927"/>
                  <a:gd name="connsiteY3" fmla="*/ 1562210 h 1620692"/>
                  <a:gd name="connsiteX4" fmla="*/ 533525 w 1222927"/>
                  <a:gd name="connsiteY4" fmla="*/ 1552686 h 1620692"/>
                  <a:gd name="connsiteX5" fmla="*/ 524000 w 1222927"/>
                  <a:gd name="connsiteY5" fmla="*/ 1476486 h 1620692"/>
                  <a:gd name="connsiteX6" fmla="*/ 500188 w 1222927"/>
                  <a:gd name="connsiteY6" fmla="*/ 1443148 h 1620692"/>
                  <a:gd name="connsiteX7" fmla="*/ 509713 w 1222927"/>
                  <a:gd name="connsiteY7" fmla="*/ 1424098 h 1620692"/>
                  <a:gd name="connsiteX8" fmla="*/ 1190750 w 1222927"/>
                  <a:gd name="connsiteY8" fmla="*/ 1424098 h 1620692"/>
                  <a:gd name="connsiteX9" fmla="*/ 1195513 w 1222927"/>
                  <a:gd name="connsiteY9" fmla="*/ 1395523 h 1620692"/>
                  <a:gd name="connsiteX10" fmla="*/ 1152650 w 1222927"/>
                  <a:gd name="connsiteY10" fmla="*/ 1333610 h 1620692"/>
                  <a:gd name="connsiteX11" fmla="*/ 928813 w 1222927"/>
                  <a:gd name="connsiteY11" fmla="*/ 1343136 h 1620692"/>
                  <a:gd name="connsiteX12" fmla="*/ 590675 w 1222927"/>
                  <a:gd name="connsiteY12" fmla="*/ 1352661 h 1620692"/>
                  <a:gd name="connsiteX13" fmla="*/ 543050 w 1222927"/>
                  <a:gd name="connsiteY13" fmla="*/ 1290748 h 1620692"/>
                  <a:gd name="connsiteX14" fmla="*/ 547813 w 1222927"/>
                  <a:gd name="connsiteY14" fmla="*/ 1247886 h 1620692"/>
                  <a:gd name="connsiteX15" fmla="*/ 624013 w 1222927"/>
                  <a:gd name="connsiteY15" fmla="*/ 1238361 h 1620692"/>
                  <a:gd name="connsiteX16" fmla="*/ 1038350 w 1222927"/>
                  <a:gd name="connsiteY16" fmla="*/ 1247886 h 1620692"/>
                  <a:gd name="connsiteX17" fmla="*/ 1147888 w 1222927"/>
                  <a:gd name="connsiteY17" fmla="*/ 1209786 h 1620692"/>
                  <a:gd name="connsiteX18" fmla="*/ 1152650 w 1222927"/>
                  <a:gd name="connsiteY18" fmla="*/ 1147873 h 1620692"/>
                  <a:gd name="connsiteX19" fmla="*/ 1157413 w 1222927"/>
                  <a:gd name="connsiteY19" fmla="*/ 1119298 h 1620692"/>
                  <a:gd name="connsiteX20" fmla="*/ 1182813 w 1222927"/>
                  <a:gd name="connsiteY20" fmla="*/ 1089136 h 1620692"/>
                  <a:gd name="connsiteX21" fmla="*/ 1147888 w 1222927"/>
                  <a:gd name="connsiteY21" fmla="*/ 1024048 h 1620692"/>
                  <a:gd name="connsiteX22" fmla="*/ 966913 w 1222927"/>
                  <a:gd name="connsiteY22" fmla="*/ 1019286 h 1620692"/>
                  <a:gd name="connsiteX23" fmla="*/ 943100 w 1222927"/>
                  <a:gd name="connsiteY23" fmla="*/ 976423 h 1620692"/>
                  <a:gd name="connsiteX24" fmla="*/ 1047875 w 1222927"/>
                  <a:gd name="connsiteY24" fmla="*/ 981186 h 1620692"/>
                  <a:gd name="connsiteX25" fmla="*/ 1147887 w 1222927"/>
                  <a:gd name="connsiteY25" fmla="*/ 962136 h 1620692"/>
                  <a:gd name="connsiteX26" fmla="*/ 1176463 w 1222927"/>
                  <a:gd name="connsiteY26" fmla="*/ 919273 h 1620692"/>
                  <a:gd name="connsiteX27" fmla="*/ 1133600 w 1222927"/>
                  <a:gd name="connsiteY27" fmla="*/ 824023 h 1620692"/>
                  <a:gd name="connsiteX28" fmla="*/ 871663 w 1222927"/>
                  <a:gd name="connsiteY28" fmla="*/ 838311 h 1620692"/>
                  <a:gd name="connsiteX29" fmla="*/ 833563 w 1222927"/>
                  <a:gd name="connsiteY29" fmla="*/ 862123 h 1620692"/>
                  <a:gd name="connsiteX30" fmla="*/ 533526 w 1222927"/>
                  <a:gd name="connsiteY30" fmla="*/ 838311 h 1620692"/>
                  <a:gd name="connsiteX31" fmla="*/ 552575 w 1222927"/>
                  <a:gd name="connsiteY31" fmla="*/ 781160 h 1620692"/>
                  <a:gd name="connsiteX32" fmla="*/ 566862 w 1222927"/>
                  <a:gd name="connsiteY32" fmla="*/ 738298 h 1620692"/>
                  <a:gd name="connsiteX33" fmla="*/ 809750 w 1222927"/>
                  <a:gd name="connsiteY33" fmla="*/ 747823 h 1620692"/>
                  <a:gd name="connsiteX34" fmla="*/ 966913 w 1222927"/>
                  <a:gd name="connsiteY34" fmla="*/ 709723 h 1620692"/>
                  <a:gd name="connsiteX35" fmla="*/ 1109787 w 1222927"/>
                  <a:gd name="connsiteY35" fmla="*/ 714486 h 1620692"/>
                  <a:gd name="connsiteX36" fmla="*/ 1176463 w 1222927"/>
                  <a:gd name="connsiteY36" fmla="*/ 666861 h 1620692"/>
                  <a:gd name="connsiteX37" fmla="*/ 1138363 w 1222927"/>
                  <a:gd name="connsiteY37" fmla="*/ 623998 h 1620692"/>
                  <a:gd name="connsiteX38" fmla="*/ 1024063 w 1222927"/>
                  <a:gd name="connsiteY38" fmla="*/ 609711 h 1620692"/>
                  <a:gd name="connsiteX39" fmla="*/ 905000 w 1222927"/>
                  <a:gd name="connsiteY39" fmla="*/ 614473 h 1620692"/>
                  <a:gd name="connsiteX40" fmla="*/ 890713 w 1222927"/>
                  <a:gd name="connsiteY40" fmla="*/ 571611 h 1620692"/>
                  <a:gd name="connsiteX41" fmla="*/ 809750 w 1222927"/>
                  <a:gd name="connsiteY41" fmla="*/ 543035 h 1620692"/>
                  <a:gd name="connsiteX42" fmla="*/ 690688 w 1222927"/>
                  <a:gd name="connsiteY42" fmla="*/ 552561 h 1620692"/>
                  <a:gd name="connsiteX43" fmla="*/ 557338 w 1222927"/>
                  <a:gd name="connsiteY43" fmla="*/ 543036 h 1620692"/>
                  <a:gd name="connsiteX44" fmla="*/ 514475 w 1222927"/>
                  <a:gd name="connsiteY44" fmla="*/ 519223 h 1620692"/>
                  <a:gd name="connsiteX45" fmla="*/ 581150 w 1222927"/>
                  <a:gd name="connsiteY45" fmla="*/ 514461 h 1620692"/>
                  <a:gd name="connsiteX46" fmla="*/ 662113 w 1222927"/>
                  <a:gd name="connsiteY46" fmla="*/ 523986 h 1620692"/>
                  <a:gd name="connsiteX47" fmla="*/ 895475 w 1222927"/>
                  <a:gd name="connsiteY47" fmla="*/ 523986 h 1620692"/>
                  <a:gd name="connsiteX48" fmla="*/ 1185988 w 1222927"/>
                  <a:gd name="connsiteY48" fmla="*/ 528748 h 1620692"/>
                  <a:gd name="connsiteX49" fmla="*/ 1185988 w 1222927"/>
                  <a:gd name="connsiteY49" fmla="*/ 481123 h 1620692"/>
                  <a:gd name="connsiteX50" fmla="*/ 1166938 w 1222927"/>
                  <a:gd name="connsiteY50" fmla="*/ 447786 h 1620692"/>
                  <a:gd name="connsiteX51" fmla="*/ 1090738 w 1222927"/>
                  <a:gd name="connsiteY51" fmla="*/ 433498 h 1620692"/>
                  <a:gd name="connsiteX52" fmla="*/ 1014538 w 1222927"/>
                  <a:gd name="connsiteY52" fmla="*/ 433498 h 1620692"/>
                  <a:gd name="connsiteX53" fmla="*/ 1019300 w 1222927"/>
                  <a:gd name="connsiteY53" fmla="*/ 390636 h 1620692"/>
                  <a:gd name="connsiteX54" fmla="*/ 1057400 w 1222927"/>
                  <a:gd name="connsiteY54" fmla="*/ 390636 h 1620692"/>
                  <a:gd name="connsiteX55" fmla="*/ 1133600 w 1222927"/>
                  <a:gd name="connsiteY55" fmla="*/ 390635 h 1620692"/>
                  <a:gd name="connsiteX56" fmla="*/ 1162175 w 1222927"/>
                  <a:gd name="connsiteY56" fmla="*/ 357298 h 1620692"/>
                  <a:gd name="connsiteX57" fmla="*/ 1133600 w 1222927"/>
                  <a:gd name="connsiteY57" fmla="*/ 328723 h 1620692"/>
                  <a:gd name="connsiteX58" fmla="*/ 1000251 w 1222927"/>
                  <a:gd name="connsiteY58" fmla="*/ 323961 h 1620692"/>
                  <a:gd name="connsiteX59" fmla="*/ 638300 w 1222927"/>
                  <a:gd name="connsiteY59" fmla="*/ 333486 h 1620692"/>
                  <a:gd name="connsiteX60" fmla="*/ 633538 w 1222927"/>
                  <a:gd name="connsiteY60" fmla="*/ 285861 h 1620692"/>
                  <a:gd name="connsiteX61" fmla="*/ 585913 w 1222927"/>
                  <a:gd name="connsiteY61" fmla="*/ 233473 h 1620692"/>
                  <a:gd name="connsiteX62" fmla="*/ 1152651 w 1222927"/>
                  <a:gd name="connsiteY62" fmla="*/ 223948 h 1620692"/>
                  <a:gd name="connsiteX63" fmla="*/ 1162176 w 1222927"/>
                  <a:gd name="connsiteY63" fmla="*/ 181086 h 1620692"/>
                  <a:gd name="connsiteX64" fmla="*/ 1138363 w 1222927"/>
                  <a:gd name="connsiteY64" fmla="*/ 142986 h 1620692"/>
                  <a:gd name="connsiteX65" fmla="*/ 1219325 w 1222927"/>
                  <a:gd name="connsiteY65" fmla="*/ 57261 h 1620692"/>
                  <a:gd name="connsiteX66" fmla="*/ 1000251 w 1222927"/>
                  <a:gd name="connsiteY66" fmla="*/ 111 h 1620692"/>
                  <a:gd name="connsiteX67" fmla="*/ 909763 w 1222927"/>
                  <a:gd name="connsiteY67" fmla="*/ 42973 h 1620692"/>
                  <a:gd name="connsiteX68" fmla="*/ 738313 w 1222927"/>
                  <a:gd name="connsiteY68" fmla="*/ 52498 h 1620692"/>
                  <a:gd name="connsiteX69" fmla="*/ 533525 w 1222927"/>
                  <a:gd name="connsiteY69" fmla="*/ 38211 h 1620692"/>
                  <a:gd name="connsiteX70" fmla="*/ 125 w 1222927"/>
                  <a:gd name="connsiteY70" fmla="*/ 33448 h 1620692"/>
                  <a:gd name="connsiteX71" fmla="*/ 4888 w 1222927"/>
                  <a:gd name="connsiteY71" fmla="*/ 1600311 h 1620692"/>
                  <a:gd name="connsiteX0" fmla="*/ 4888 w 1222927"/>
                  <a:gd name="connsiteY0" fmla="*/ 1600311 h 1620692"/>
                  <a:gd name="connsiteX1" fmla="*/ 843087 w 1222927"/>
                  <a:gd name="connsiteY1" fmla="*/ 1619361 h 1620692"/>
                  <a:gd name="connsiteX2" fmla="*/ 885951 w 1222927"/>
                  <a:gd name="connsiteY2" fmla="*/ 1557448 h 1620692"/>
                  <a:gd name="connsiteX3" fmla="*/ 738312 w 1222927"/>
                  <a:gd name="connsiteY3" fmla="*/ 1562210 h 1620692"/>
                  <a:gd name="connsiteX4" fmla="*/ 533525 w 1222927"/>
                  <a:gd name="connsiteY4" fmla="*/ 1552686 h 1620692"/>
                  <a:gd name="connsiteX5" fmla="*/ 524000 w 1222927"/>
                  <a:gd name="connsiteY5" fmla="*/ 1476486 h 1620692"/>
                  <a:gd name="connsiteX6" fmla="*/ 500188 w 1222927"/>
                  <a:gd name="connsiteY6" fmla="*/ 1443148 h 1620692"/>
                  <a:gd name="connsiteX7" fmla="*/ 509713 w 1222927"/>
                  <a:gd name="connsiteY7" fmla="*/ 1424098 h 1620692"/>
                  <a:gd name="connsiteX8" fmla="*/ 1171700 w 1222927"/>
                  <a:gd name="connsiteY8" fmla="*/ 1427273 h 1620692"/>
                  <a:gd name="connsiteX9" fmla="*/ 1195513 w 1222927"/>
                  <a:gd name="connsiteY9" fmla="*/ 1395523 h 1620692"/>
                  <a:gd name="connsiteX10" fmla="*/ 1152650 w 1222927"/>
                  <a:gd name="connsiteY10" fmla="*/ 1333610 h 1620692"/>
                  <a:gd name="connsiteX11" fmla="*/ 928813 w 1222927"/>
                  <a:gd name="connsiteY11" fmla="*/ 1343136 h 1620692"/>
                  <a:gd name="connsiteX12" fmla="*/ 590675 w 1222927"/>
                  <a:gd name="connsiteY12" fmla="*/ 1352661 h 1620692"/>
                  <a:gd name="connsiteX13" fmla="*/ 543050 w 1222927"/>
                  <a:gd name="connsiteY13" fmla="*/ 1290748 h 1620692"/>
                  <a:gd name="connsiteX14" fmla="*/ 547813 w 1222927"/>
                  <a:gd name="connsiteY14" fmla="*/ 1247886 h 1620692"/>
                  <a:gd name="connsiteX15" fmla="*/ 624013 w 1222927"/>
                  <a:gd name="connsiteY15" fmla="*/ 1238361 h 1620692"/>
                  <a:gd name="connsiteX16" fmla="*/ 1038350 w 1222927"/>
                  <a:gd name="connsiteY16" fmla="*/ 1247886 h 1620692"/>
                  <a:gd name="connsiteX17" fmla="*/ 1147888 w 1222927"/>
                  <a:gd name="connsiteY17" fmla="*/ 1209786 h 1620692"/>
                  <a:gd name="connsiteX18" fmla="*/ 1152650 w 1222927"/>
                  <a:gd name="connsiteY18" fmla="*/ 1147873 h 1620692"/>
                  <a:gd name="connsiteX19" fmla="*/ 1157413 w 1222927"/>
                  <a:gd name="connsiteY19" fmla="*/ 1119298 h 1620692"/>
                  <a:gd name="connsiteX20" fmla="*/ 1182813 w 1222927"/>
                  <a:gd name="connsiteY20" fmla="*/ 1089136 h 1620692"/>
                  <a:gd name="connsiteX21" fmla="*/ 1147888 w 1222927"/>
                  <a:gd name="connsiteY21" fmla="*/ 1024048 h 1620692"/>
                  <a:gd name="connsiteX22" fmla="*/ 966913 w 1222927"/>
                  <a:gd name="connsiteY22" fmla="*/ 1019286 h 1620692"/>
                  <a:gd name="connsiteX23" fmla="*/ 943100 w 1222927"/>
                  <a:gd name="connsiteY23" fmla="*/ 976423 h 1620692"/>
                  <a:gd name="connsiteX24" fmla="*/ 1047875 w 1222927"/>
                  <a:gd name="connsiteY24" fmla="*/ 981186 h 1620692"/>
                  <a:gd name="connsiteX25" fmla="*/ 1147887 w 1222927"/>
                  <a:gd name="connsiteY25" fmla="*/ 962136 h 1620692"/>
                  <a:gd name="connsiteX26" fmla="*/ 1176463 w 1222927"/>
                  <a:gd name="connsiteY26" fmla="*/ 919273 h 1620692"/>
                  <a:gd name="connsiteX27" fmla="*/ 1133600 w 1222927"/>
                  <a:gd name="connsiteY27" fmla="*/ 824023 h 1620692"/>
                  <a:gd name="connsiteX28" fmla="*/ 871663 w 1222927"/>
                  <a:gd name="connsiteY28" fmla="*/ 838311 h 1620692"/>
                  <a:gd name="connsiteX29" fmla="*/ 833563 w 1222927"/>
                  <a:gd name="connsiteY29" fmla="*/ 862123 h 1620692"/>
                  <a:gd name="connsiteX30" fmla="*/ 533526 w 1222927"/>
                  <a:gd name="connsiteY30" fmla="*/ 838311 h 1620692"/>
                  <a:gd name="connsiteX31" fmla="*/ 552575 w 1222927"/>
                  <a:gd name="connsiteY31" fmla="*/ 781160 h 1620692"/>
                  <a:gd name="connsiteX32" fmla="*/ 566862 w 1222927"/>
                  <a:gd name="connsiteY32" fmla="*/ 738298 h 1620692"/>
                  <a:gd name="connsiteX33" fmla="*/ 809750 w 1222927"/>
                  <a:gd name="connsiteY33" fmla="*/ 747823 h 1620692"/>
                  <a:gd name="connsiteX34" fmla="*/ 966913 w 1222927"/>
                  <a:gd name="connsiteY34" fmla="*/ 709723 h 1620692"/>
                  <a:gd name="connsiteX35" fmla="*/ 1109787 w 1222927"/>
                  <a:gd name="connsiteY35" fmla="*/ 714486 h 1620692"/>
                  <a:gd name="connsiteX36" fmla="*/ 1176463 w 1222927"/>
                  <a:gd name="connsiteY36" fmla="*/ 666861 h 1620692"/>
                  <a:gd name="connsiteX37" fmla="*/ 1138363 w 1222927"/>
                  <a:gd name="connsiteY37" fmla="*/ 623998 h 1620692"/>
                  <a:gd name="connsiteX38" fmla="*/ 1024063 w 1222927"/>
                  <a:gd name="connsiteY38" fmla="*/ 609711 h 1620692"/>
                  <a:gd name="connsiteX39" fmla="*/ 905000 w 1222927"/>
                  <a:gd name="connsiteY39" fmla="*/ 614473 h 1620692"/>
                  <a:gd name="connsiteX40" fmla="*/ 890713 w 1222927"/>
                  <a:gd name="connsiteY40" fmla="*/ 571611 h 1620692"/>
                  <a:gd name="connsiteX41" fmla="*/ 809750 w 1222927"/>
                  <a:gd name="connsiteY41" fmla="*/ 543035 h 1620692"/>
                  <a:gd name="connsiteX42" fmla="*/ 690688 w 1222927"/>
                  <a:gd name="connsiteY42" fmla="*/ 552561 h 1620692"/>
                  <a:gd name="connsiteX43" fmla="*/ 557338 w 1222927"/>
                  <a:gd name="connsiteY43" fmla="*/ 543036 h 1620692"/>
                  <a:gd name="connsiteX44" fmla="*/ 514475 w 1222927"/>
                  <a:gd name="connsiteY44" fmla="*/ 519223 h 1620692"/>
                  <a:gd name="connsiteX45" fmla="*/ 581150 w 1222927"/>
                  <a:gd name="connsiteY45" fmla="*/ 514461 h 1620692"/>
                  <a:gd name="connsiteX46" fmla="*/ 662113 w 1222927"/>
                  <a:gd name="connsiteY46" fmla="*/ 523986 h 1620692"/>
                  <a:gd name="connsiteX47" fmla="*/ 895475 w 1222927"/>
                  <a:gd name="connsiteY47" fmla="*/ 523986 h 1620692"/>
                  <a:gd name="connsiteX48" fmla="*/ 1185988 w 1222927"/>
                  <a:gd name="connsiteY48" fmla="*/ 528748 h 1620692"/>
                  <a:gd name="connsiteX49" fmla="*/ 1185988 w 1222927"/>
                  <a:gd name="connsiteY49" fmla="*/ 481123 h 1620692"/>
                  <a:gd name="connsiteX50" fmla="*/ 1166938 w 1222927"/>
                  <a:gd name="connsiteY50" fmla="*/ 447786 h 1620692"/>
                  <a:gd name="connsiteX51" fmla="*/ 1090738 w 1222927"/>
                  <a:gd name="connsiteY51" fmla="*/ 433498 h 1620692"/>
                  <a:gd name="connsiteX52" fmla="*/ 1014538 w 1222927"/>
                  <a:gd name="connsiteY52" fmla="*/ 433498 h 1620692"/>
                  <a:gd name="connsiteX53" fmla="*/ 1019300 w 1222927"/>
                  <a:gd name="connsiteY53" fmla="*/ 390636 h 1620692"/>
                  <a:gd name="connsiteX54" fmla="*/ 1057400 w 1222927"/>
                  <a:gd name="connsiteY54" fmla="*/ 390636 h 1620692"/>
                  <a:gd name="connsiteX55" fmla="*/ 1133600 w 1222927"/>
                  <a:gd name="connsiteY55" fmla="*/ 390635 h 1620692"/>
                  <a:gd name="connsiteX56" fmla="*/ 1162175 w 1222927"/>
                  <a:gd name="connsiteY56" fmla="*/ 357298 h 1620692"/>
                  <a:gd name="connsiteX57" fmla="*/ 1133600 w 1222927"/>
                  <a:gd name="connsiteY57" fmla="*/ 328723 h 1620692"/>
                  <a:gd name="connsiteX58" fmla="*/ 1000251 w 1222927"/>
                  <a:gd name="connsiteY58" fmla="*/ 323961 h 1620692"/>
                  <a:gd name="connsiteX59" fmla="*/ 638300 w 1222927"/>
                  <a:gd name="connsiteY59" fmla="*/ 333486 h 1620692"/>
                  <a:gd name="connsiteX60" fmla="*/ 633538 w 1222927"/>
                  <a:gd name="connsiteY60" fmla="*/ 285861 h 1620692"/>
                  <a:gd name="connsiteX61" fmla="*/ 585913 w 1222927"/>
                  <a:gd name="connsiteY61" fmla="*/ 233473 h 1620692"/>
                  <a:gd name="connsiteX62" fmla="*/ 1152651 w 1222927"/>
                  <a:gd name="connsiteY62" fmla="*/ 223948 h 1620692"/>
                  <a:gd name="connsiteX63" fmla="*/ 1162176 w 1222927"/>
                  <a:gd name="connsiteY63" fmla="*/ 181086 h 1620692"/>
                  <a:gd name="connsiteX64" fmla="*/ 1138363 w 1222927"/>
                  <a:gd name="connsiteY64" fmla="*/ 142986 h 1620692"/>
                  <a:gd name="connsiteX65" fmla="*/ 1219325 w 1222927"/>
                  <a:gd name="connsiteY65" fmla="*/ 57261 h 1620692"/>
                  <a:gd name="connsiteX66" fmla="*/ 1000251 w 1222927"/>
                  <a:gd name="connsiteY66" fmla="*/ 111 h 1620692"/>
                  <a:gd name="connsiteX67" fmla="*/ 909763 w 1222927"/>
                  <a:gd name="connsiteY67" fmla="*/ 42973 h 1620692"/>
                  <a:gd name="connsiteX68" fmla="*/ 738313 w 1222927"/>
                  <a:gd name="connsiteY68" fmla="*/ 52498 h 1620692"/>
                  <a:gd name="connsiteX69" fmla="*/ 533525 w 1222927"/>
                  <a:gd name="connsiteY69" fmla="*/ 38211 h 1620692"/>
                  <a:gd name="connsiteX70" fmla="*/ 125 w 1222927"/>
                  <a:gd name="connsiteY70" fmla="*/ 33448 h 1620692"/>
                  <a:gd name="connsiteX71" fmla="*/ 4888 w 1222927"/>
                  <a:gd name="connsiteY71" fmla="*/ 1600311 h 1620692"/>
                  <a:gd name="connsiteX0" fmla="*/ 4888 w 1222927"/>
                  <a:gd name="connsiteY0" fmla="*/ 1600311 h 1620692"/>
                  <a:gd name="connsiteX1" fmla="*/ 843087 w 1222927"/>
                  <a:gd name="connsiteY1" fmla="*/ 1619361 h 1620692"/>
                  <a:gd name="connsiteX2" fmla="*/ 885951 w 1222927"/>
                  <a:gd name="connsiteY2" fmla="*/ 1557448 h 1620692"/>
                  <a:gd name="connsiteX3" fmla="*/ 738312 w 1222927"/>
                  <a:gd name="connsiteY3" fmla="*/ 1562210 h 1620692"/>
                  <a:gd name="connsiteX4" fmla="*/ 533525 w 1222927"/>
                  <a:gd name="connsiteY4" fmla="*/ 1552686 h 1620692"/>
                  <a:gd name="connsiteX5" fmla="*/ 524000 w 1222927"/>
                  <a:gd name="connsiteY5" fmla="*/ 1476486 h 1620692"/>
                  <a:gd name="connsiteX6" fmla="*/ 500188 w 1222927"/>
                  <a:gd name="connsiteY6" fmla="*/ 1443148 h 1620692"/>
                  <a:gd name="connsiteX7" fmla="*/ 509713 w 1222927"/>
                  <a:gd name="connsiteY7" fmla="*/ 1424098 h 1620692"/>
                  <a:gd name="connsiteX8" fmla="*/ 1171700 w 1222927"/>
                  <a:gd name="connsiteY8" fmla="*/ 1427273 h 1620692"/>
                  <a:gd name="connsiteX9" fmla="*/ 1195513 w 1222927"/>
                  <a:gd name="connsiteY9" fmla="*/ 1395523 h 1620692"/>
                  <a:gd name="connsiteX10" fmla="*/ 1152650 w 1222927"/>
                  <a:gd name="connsiteY10" fmla="*/ 1333610 h 1620692"/>
                  <a:gd name="connsiteX11" fmla="*/ 928813 w 1222927"/>
                  <a:gd name="connsiteY11" fmla="*/ 1343136 h 1620692"/>
                  <a:gd name="connsiteX12" fmla="*/ 590675 w 1222927"/>
                  <a:gd name="connsiteY12" fmla="*/ 1352661 h 1620692"/>
                  <a:gd name="connsiteX13" fmla="*/ 543050 w 1222927"/>
                  <a:gd name="connsiteY13" fmla="*/ 1290748 h 1620692"/>
                  <a:gd name="connsiteX14" fmla="*/ 547813 w 1222927"/>
                  <a:gd name="connsiteY14" fmla="*/ 1247886 h 1620692"/>
                  <a:gd name="connsiteX15" fmla="*/ 624013 w 1222927"/>
                  <a:gd name="connsiteY15" fmla="*/ 1238361 h 1620692"/>
                  <a:gd name="connsiteX16" fmla="*/ 1038350 w 1222927"/>
                  <a:gd name="connsiteY16" fmla="*/ 1247886 h 1620692"/>
                  <a:gd name="connsiteX17" fmla="*/ 1147888 w 1222927"/>
                  <a:gd name="connsiteY17" fmla="*/ 1209786 h 1620692"/>
                  <a:gd name="connsiteX18" fmla="*/ 1152650 w 1222927"/>
                  <a:gd name="connsiteY18" fmla="*/ 1147873 h 1620692"/>
                  <a:gd name="connsiteX19" fmla="*/ 1157413 w 1222927"/>
                  <a:gd name="connsiteY19" fmla="*/ 1119298 h 1620692"/>
                  <a:gd name="connsiteX20" fmla="*/ 1182813 w 1222927"/>
                  <a:gd name="connsiteY20" fmla="*/ 1089136 h 1620692"/>
                  <a:gd name="connsiteX21" fmla="*/ 1147888 w 1222927"/>
                  <a:gd name="connsiteY21" fmla="*/ 1024048 h 1620692"/>
                  <a:gd name="connsiteX22" fmla="*/ 966913 w 1222927"/>
                  <a:gd name="connsiteY22" fmla="*/ 1019286 h 1620692"/>
                  <a:gd name="connsiteX23" fmla="*/ 943100 w 1222927"/>
                  <a:gd name="connsiteY23" fmla="*/ 976423 h 1620692"/>
                  <a:gd name="connsiteX24" fmla="*/ 1047875 w 1222927"/>
                  <a:gd name="connsiteY24" fmla="*/ 981186 h 1620692"/>
                  <a:gd name="connsiteX25" fmla="*/ 1147887 w 1222927"/>
                  <a:gd name="connsiteY25" fmla="*/ 962136 h 1620692"/>
                  <a:gd name="connsiteX26" fmla="*/ 1176463 w 1222927"/>
                  <a:gd name="connsiteY26" fmla="*/ 919273 h 1620692"/>
                  <a:gd name="connsiteX27" fmla="*/ 1133600 w 1222927"/>
                  <a:gd name="connsiteY27" fmla="*/ 824023 h 1620692"/>
                  <a:gd name="connsiteX28" fmla="*/ 871663 w 1222927"/>
                  <a:gd name="connsiteY28" fmla="*/ 838311 h 1620692"/>
                  <a:gd name="connsiteX29" fmla="*/ 833563 w 1222927"/>
                  <a:gd name="connsiteY29" fmla="*/ 862123 h 1620692"/>
                  <a:gd name="connsiteX30" fmla="*/ 533526 w 1222927"/>
                  <a:gd name="connsiteY30" fmla="*/ 838311 h 1620692"/>
                  <a:gd name="connsiteX31" fmla="*/ 552575 w 1222927"/>
                  <a:gd name="connsiteY31" fmla="*/ 781160 h 1620692"/>
                  <a:gd name="connsiteX32" fmla="*/ 566862 w 1222927"/>
                  <a:gd name="connsiteY32" fmla="*/ 738298 h 1620692"/>
                  <a:gd name="connsiteX33" fmla="*/ 809750 w 1222927"/>
                  <a:gd name="connsiteY33" fmla="*/ 747823 h 1620692"/>
                  <a:gd name="connsiteX34" fmla="*/ 966913 w 1222927"/>
                  <a:gd name="connsiteY34" fmla="*/ 709723 h 1620692"/>
                  <a:gd name="connsiteX35" fmla="*/ 1109787 w 1222927"/>
                  <a:gd name="connsiteY35" fmla="*/ 714486 h 1620692"/>
                  <a:gd name="connsiteX36" fmla="*/ 1176463 w 1222927"/>
                  <a:gd name="connsiteY36" fmla="*/ 666861 h 1620692"/>
                  <a:gd name="connsiteX37" fmla="*/ 1138363 w 1222927"/>
                  <a:gd name="connsiteY37" fmla="*/ 623998 h 1620692"/>
                  <a:gd name="connsiteX38" fmla="*/ 1024063 w 1222927"/>
                  <a:gd name="connsiteY38" fmla="*/ 609711 h 1620692"/>
                  <a:gd name="connsiteX39" fmla="*/ 905000 w 1222927"/>
                  <a:gd name="connsiteY39" fmla="*/ 614473 h 1620692"/>
                  <a:gd name="connsiteX40" fmla="*/ 890713 w 1222927"/>
                  <a:gd name="connsiteY40" fmla="*/ 571611 h 1620692"/>
                  <a:gd name="connsiteX41" fmla="*/ 809750 w 1222927"/>
                  <a:gd name="connsiteY41" fmla="*/ 543035 h 1620692"/>
                  <a:gd name="connsiteX42" fmla="*/ 690688 w 1222927"/>
                  <a:gd name="connsiteY42" fmla="*/ 552561 h 1620692"/>
                  <a:gd name="connsiteX43" fmla="*/ 557338 w 1222927"/>
                  <a:gd name="connsiteY43" fmla="*/ 543036 h 1620692"/>
                  <a:gd name="connsiteX44" fmla="*/ 514475 w 1222927"/>
                  <a:gd name="connsiteY44" fmla="*/ 519223 h 1620692"/>
                  <a:gd name="connsiteX45" fmla="*/ 581150 w 1222927"/>
                  <a:gd name="connsiteY45" fmla="*/ 514461 h 1620692"/>
                  <a:gd name="connsiteX46" fmla="*/ 662113 w 1222927"/>
                  <a:gd name="connsiteY46" fmla="*/ 523986 h 1620692"/>
                  <a:gd name="connsiteX47" fmla="*/ 895475 w 1222927"/>
                  <a:gd name="connsiteY47" fmla="*/ 523986 h 1620692"/>
                  <a:gd name="connsiteX48" fmla="*/ 1185988 w 1222927"/>
                  <a:gd name="connsiteY48" fmla="*/ 528748 h 1620692"/>
                  <a:gd name="connsiteX49" fmla="*/ 1185988 w 1222927"/>
                  <a:gd name="connsiteY49" fmla="*/ 481123 h 1620692"/>
                  <a:gd name="connsiteX50" fmla="*/ 1166938 w 1222927"/>
                  <a:gd name="connsiteY50" fmla="*/ 447786 h 1620692"/>
                  <a:gd name="connsiteX51" fmla="*/ 1090738 w 1222927"/>
                  <a:gd name="connsiteY51" fmla="*/ 433498 h 1620692"/>
                  <a:gd name="connsiteX52" fmla="*/ 1014538 w 1222927"/>
                  <a:gd name="connsiteY52" fmla="*/ 433498 h 1620692"/>
                  <a:gd name="connsiteX53" fmla="*/ 1019300 w 1222927"/>
                  <a:gd name="connsiteY53" fmla="*/ 390636 h 1620692"/>
                  <a:gd name="connsiteX54" fmla="*/ 1057400 w 1222927"/>
                  <a:gd name="connsiteY54" fmla="*/ 390636 h 1620692"/>
                  <a:gd name="connsiteX55" fmla="*/ 1133600 w 1222927"/>
                  <a:gd name="connsiteY55" fmla="*/ 390635 h 1620692"/>
                  <a:gd name="connsiteX56" fmla="*/ 1162175 w 1222927"/>
                  <a:gd name="connsiteY56" fmla="*/ 357298 h 1620692"/>
                  <a:gd name="connsiteX57" fmla="*/ 1133600 w 1222927"/>
                  <a:gd name="connsiteY57" fmla="*/ 328723 h 1620692"/>
                  <a:gd name="connsiteX58" fmla="*/ 1000251 w 1222927"/>
                  <a:gd name="connsiteY58" fmla="*/ 323961 h 1620692"/>
                  <a:gd name="connsiteX59" fmla="*/ 638300 w 1222927"/>
                  <a:gd name="connsiteY59" fmla="*/ 333486 h 1620692"/>
                  <a:gd name="connsiteX60" fmla="*/ 633538 w 1222927"/>
                  <a:gd name="connsiteY60" fmla="*/ 285861 h 1620692"/>
                  <a:gd name="connsiteX61" fmla="*/ 585913 w 1222927"/>
                  <a:gd name="connsiteY61" fmla="*/ 233473 h 1620692"/>
                  <a:gd name="connsiteX62" fmla="*/ 1152651 w 1222927"/>
                  <a:gd name="connsiteY62" fmla="*/ 223948 h 1620692"/>
                  <a:gd name="connsiteX63" fmla="*/ 1162176 w 1222927"/>
                  <a:gd name="connsiteY63" fmla="*/ 181086 h 1620692"/>
                  <a:gd name="connsiteX64" fmla="*/ 1138363 w 1222927"/>
                  <a:gd name="connsiteY64" fmla="*/ 142986 h 1620692"/>
                  <a:gd name="connsiteX65" fmla="*/ 1219325 w 1222927"/>
                  <a:gd name="connsiteY65" fmla="*/ 57261 h 1620692"/>
                  <a:gd name="connsiteX66" fmla="*/ 1000251 w 1222927"/>
                  <a:gd name="connsiteY66" fmla="*/ 111 h 1620692"/>
                  <a:gd name="connsiteX67" fmla="*/ 909763 w 1222927"/>
                  <a:gd name="connsiteY67" fmla="*/ 42973 h 1620692"/>
                  <a:gd name="connsiteX68" fmla="*/ 738313 w 1222927"/>
                  <a:gd name="connsiteY68" fmla="*/ 52498 h 1620692"/>
                  <a:gd name="connsiteX69" fmla="*/ 533525 w 1222927"/>
                  <a:gd name="connsiteY69" fmla="*/ 38211 h 1620692"/>
                  <a:gd name="connsiteX70" fmla="*/ 125 w 1222927"/>
                  <a:gd name="connsiteY70" fmla="*/ 33448 h 1620692"/>
                  <a:gd name="connsiteX71" fmla="*/ 4888 w 1222927"/>
                  <a:gd name="connsiteY71" fmla="*/ 1600311 h 1620692"/>
                  <a:gd name="connsiteX0" fmla="*/ 4888 w 1230387"/>
                  <a:gd name="connsiteY0" fmla="*/ 1600311 h 1620692"/>
                  <a:gd name="connsiteX1" fmla="*/ 843087 w 1230387"/>
                  <a:gd name="connsiteY1" fmla="*/ 1619361 h 1620692"/>
                  <a:gd name="connsiteX2" fmla="*/ 885951 w 1230387"/>
                  <a:gd name="connsiteY2" fmla="*/ 1557448 h 1620692"/>
                  <a:gd name="connsiteX3" fmla="*/ 738312 w 1230387"/>
                  <a:gd name="connsiteY3" fmla="*/ 1562210 h 1620692"/>
                  <a:gd name="connsiteX4" fmla="*/ 533525 w 1230387"/>
                  <a:gd name="connsiteY4" fmla="*/ 1552686 h 1620692"/>
                  <a:gd name="connsiteX5" fmla="*/ 524000 w 1230387"/>
                  <a:gd name="connsiteY5" fmla="*/ 1476486 h 1620692"/>
                  <a:gd name="connsiteX6" fmla="*/ 500188 w 1230387"/>
                  <a:gd name="connsiteY6" fmla="*/ 1443148 h 1620692"/>
                  <a:gd name="connsiteX7" fmla="*/ 509713 w 1230387"/>
                  <a:gd name="connsiteY7" fmla="*/ 1424098 h 1620692"/>
                  <a:gd name="connsiteX8" fmla="*/ 1171700 w 1230387"/>
                  <a:gd name="connsiteY8" fmla="*/ 1427273 h 1620692"/>
                  <a:gd name="connsiteX9" fmla="*/ 1195513 w 1230387"/>
                  <a:gd name="connsiteY9" fmla="*/ 1392348 h 1620692"/>
                  <a:gd name="connsiteX10" fmla="*/ 1152650 w 1230387"/>
                  <a:gd name="connsiteY10" fmla="*/ 1333610 h 1620692"/>
                  <a:gd name="connsiteX11" fmla="*/ 928813 w 1230387"/>
                  <a:gd name="connsiteY11" fmla="*/ 1343136 h 1620692"/>
                  <a:gd name="connsiteX12" fmla="*/ 590675 w 1230387"/>
                  <a:gd name="connsiteY12" fmla="*/ 1352661 h 1620692"/>
                  <a:gd name="connsiteX13" fmla="*/ 543050 w 1230387"/>
                  <a:gd name="connsiteY13" fmla="*/ 1290748 h 1620692"/>
                  <a:gd name="connsiteX14" fmla="*/ 547813 w 1230387"/>
                  <a:gd name="connsiteY14" fmla="*/ 1247886 h 1620692"/>
                  <a:gd name="connsiteX15" fmla="*/ 624013 w 1230387"/>
                  <a:gd name="connsiteY15" fmla="*/ 1238361 h 1620692"/>
                  <a:gd name="connsiteX16" fmla="*/ 1038350 w 1230387"/>
                  <a:gd name="connsiteY16" fmla="*/ 1247886 h 1620692"/>
                  <a:gd name="connsiteX17" fmla="*/ 1147888 w 1230387"/>
                  <a:gd name="connsiteY17" fmla="*/ 1209786 h 1620692"/>
                  <a:gd name="connsiteX18" fmla="*/ 1152650 w 1230387"/>
                  <a:gd name="connsiteY18" fmla="*/ 1147873 h 1620692"/>
                  <a:gd name="connsiteX19" fmla="*/ 1157413 w 1230387"/>
                  <a:gd name="connsiteY19" fmla="*/ 1119298 h 1620692"/>
                  <a:gd name="connsiteX20" fmla="*/ 1182813 w 1230387"/>
                  <a:gd name="connsiteY20" fmla="*/ 1089136 h 1620692"/>
                  <a:gd name="connsiteX21" fmla="*/ 1147888 w 1230387"/>
                  <a:gd name="connsiteY21" fmla="*/ 1024048 h 1620692"/>
                  <a:gd name="connsiteX22" fmla="*/ 966913 w 1230387"/>
                  <a:gd name="connsiteY22" fmla="*/ 1019286 h 1620692"/>
                  <a:gd name="connsiteX23" fmla="*/ 943100 w 1230387"/>
                  <a:gd name="connsiteY23" fmla="*/ 976423 h 1620692"/>
                  <a:gd name="connsiteX24" fmla="*/ 1047875 w 1230387"/>
                  <a:gd name="connsiteY24" fmla="*/ 981186 h 1620692"/>
                  <a:gd name="connsiteX25" fmla="*/ 1147887 w 1230387"/>
                  <a:gd name="connsiteY25" fmla="*/ 962136 h 1620692"/>
                  <a:gd name="connsiteX26" fmla="*/ 1176463 w 1230387"/>
                  <a:gd name="connsiteY26" fmla="*/ 919273 h 1620692"/>
                  <a:gd name="connsiteX27" fmla="*/ 1133600 w 1230387"/>
                  <a:gd name="connsiteY27" fmla="*/ 824023 h 1620692"/>
                  <a:gd name="connsiteX28" fmla="*/ 871663 w 1230387"/>
                  <a:gd name="connsiteY28" fmla="*/ 838311 h 1620692"/>
                  <a:gd name="connsiteX29" fmla="*/ 833563 w 1230387"/>
                  <a:gd name="connsiteY29" fmla="*/ 862123 h 1620692"/>
                  <a:gd name="connsiteX30" fmla="*/ 533526 w 1230387"/>
                  <a:gd name="connsiteY30" fmla="*/ 838311 h 1620692"/>
                  <a:gd name="connsiteX31" fmla="*/ 552575 w 1230387"/>
                  <a:gd name="connsiteY31" fmla="*/ 781160 h 1620692"/>
                  <a:gd name="connsiteX32" fmla="*/ 566862 w 1230387"/>
                  <a:gd name="connsiteY32" fmla="*/ 738298 h 1620692"/>
                  <a:gd name="connsiteX33" fmla="*/ 809750 w 1230387"/>
                  <a:gd name="connsiteY33" fmla="*/ 747823 h 1620692"/>
                  <a:gd name="connsiteX34" fmla="*/ 966913 w 1230387"/>
                  <a:gd name="connsiteY34" fmla="*/ 709723 h 1620692"/>
                  <a:gd name="connsiteX35" fmla="*/ 1109787 w 1230387"/>
                  <a:gd name="connsiteY35" fmla="*/ 714486 h 1620692"/>
                  <a:gd name="connsiteX36" fmla="*/ 1176463 w 1230387"/>
                  <a:gd name="connsiteY36" fmla="*/ 666861 h 1620692"/>
                  <a:gd name="connsiteX37" fmla="*/ 1138363 w 1230387"/>
                  <a:gd name="connsiteY37" fmla="*/ 623998 h 1620692"/>
                  <a:gd name="connsiteX38" fmla="*/ 1024063 w 1230387"/>
                  <a:gd name="connsiteY38" fmla="*/ 609711 h 1620692"/>
                  <a:gd name="connsiteX39" fmla="*/ 905000 w 1230387"/>
                  <a:gd name="connsiteY39" fmla="*/ 614473 h 1620692"/>
                  <a:gd name="connsiteX40" fmla="*/ 890713 w 1230387"/>
                  <a:gd name="connsiteY40" fmla="*/ 571611 h 1620692"/>
                  <a:gd name="connsiteX41" fmla="*/ 809750 w 1230387"/>
                  <a:gd name="connsiteY41" fmla="*/ 543035 h 1620692"/>
                  <a:gd name="connsiteX42" fmla="*/ 690688 w 1230387"/>
                  <a:gd name="connsiteY42" fmla="*/ 552561 h 1620692"/>
                  <a:gd name="connsiteX43" fmla="*/ 557338 w 1230387"/>
                  <a:gd name="connsiteY43" fmla="*/ 543036 h 1620692"/>
                  <a:gd name="connsiteX44" fmla="*/ 514475 w 1230387"/>
                  <a:gd name="connsiteY44" fmla="*/ 519223 h 1620692"/>
                  <a:gd name="connsiteX45" fmla="*/ 581150 w 1230387"/>
                  <a:gd name="connsiteY45" fmla="*/ 514461 h 1620692"/>
                  <a:gd name="connsiteX46" fmla="*/ 662113 w 1230387"/>
                  <a:gd name="connsiteY46" fmla="*/ 523986 h 1620692"/>
                  <a:gd name="connsiteX47" fmla="*/ 895475 w 1230387"/>
                  <a:gd name="connsiteY47" fmla="*/ 523986 h 1620692"/>
                  <a:gd name="connsiteX48" fmla="*/ 1185988 w 1230387"/>
                  <a:gd name="connsiteY48" fmla="*/ 528748 h 1620692"/>
                  <a:gd name="connsiteX49" fmla="*/ 1185988 w 1230387"/>
                  <a:gd name="connsiteY49" fmla="*/ 481123 h 1620692"/>
                  <a:gd name="connsiteX50" fmla="*/ 1166938 w 1230387"/>
                  <a:gd name="connsiteY50" fmla="*/ 447786 h 1620692"/>
                  <a:gd name="connsiteX51" fmla="*/ 1090738 w 1230387"/>
                  <a:gd name="connsiteY51" fmla="*/ 433498 h 1620692"/>
                  <a:gd name="connsiteX52" fmla="*/ 1014538 w 1230387"/>
                  <a:gd name="connsiteY52" fmla="*/ 433498 h 1620692"/>
                  <a:gd name="connsiteX53" fmla="*/ 1019300 w 1230387"/>
                  <a:gd name="connsiteY53" fmla="*/ 390636 h 1620692"/>
                  <a:gd name="connsiteX54" fmla="*/ 1057400 w 1230387"/>
                  <a:gd name="connsiteY54" fmla="*/ 390636 h 1620692"/>
                  <a:gd name="connsiteX55" fmla="*/ 1133600 w 1230387"/>
                  <a:gd name="connsiteY55" fmla="*/ 390635 h 1620692"/>
                  <a:gd name="connsiteX56" fmla="*/ 1162175 w 1230387"/>
                  <a:gd name="connsiteY56" fmla="*/ 357298 h 1620692"/>
                  <a:gd name="connsiteX57" fmla="*/ 1133600 w 1230387"/>
                  <a:gd name="connsiteY57" fmla="*/ 328723 h 1620692"/>
                  <a:gd name="connsiteX58" fmla="*/ 1000251 w 1230387"/>
                  <a:gd name="connsiteY58" fmla="*/ 323961 h 1620692"/>
                  <a:gd name="connsiteX59" fmla="*/ 638300 w 1230387"/>
                  <a:gd name="connsiteY59" fmla="*/ 333486 h 1620692"/>
                  <a:gd name="connsiteX60" fmla="*/ 633538 w 1230387"/>
                  <a:gd name="connsiteY60" fmla="*/ 285861 h 1620692"/>
                  <a:gd name="connsiteX61" fmla="*/ 585913 w 1230387"/>
                  <a:gd name="connsiteY61" fmla="*/ 233473 h 1620692"/>
                  <a:gd name="connsiteX62" fmla="*/ 1152651 w 1230387"/>
                  <a:gd name="connsiteY62" fmla="*/ 223948 h 1620692"/>
                  <a:gd name="connsiteX63" fmla="*/ 1162176 w 1230387"/>
                  <a:gd name="connsiteY63" fmla="*/ 181086 h 1620692"/>
                  <a:gd name="connsiteX64" fmla="*/ 1138363 w 1230387"/>
                  <a:gd name="connsiteY64" fmla="*/ 142986 h 1620692"/>
                  <a:gd name="connsiteX65" fmla="*/ 1219325 w 1230387"/>
                  <a:gd name="connsiteY65" fmla="*/ 57261 h 1620692"/>
                  <a:gd name="connsiteX66" fmla="*/ 1000251 w 1230387"/>
                  <a:gd name="connsiteY66" fmla="*/ 111 h 1620692"/>
                  <a:gd name="connsiteX67" fmla="*/ 909763 w 1230387"/>
                  <a:gd name="connsiteY67" fmla="*/ 42973 h 1620692"/>
                  <a:gd name="connsiteX68" fmla="*/ 738313 w 1230387"/>
                  <a:gd name="connsiteY68" fmla="*/ 52498 h 1620692"/>
                  <a:gd name="connsiteX69" fmla="*/ 533525 w 1230387"/>
                  <a:gd name="connsiteY69" fmla="*/ 38211 h 1620692"/>
                  <a:gd name="connsiteX70" fmla="*/ 125 w 1230387"/>
                  <a:gd name="connsiteY70" fmla="*/ 33448 h 1620692"/>
                  <a:gd name="connsiteX71" fmla="*/ 4888 w 1230387"/>
                  <a:gd name="connsiteY71" fmla="*/ 1600311 h 1620692"/>
                  <a:gd name="connsiteX0" fmla="*/ 4888 w 1222927"/>
                  <a:gd name="connsiteY0" fmla="*/ 1600311 h 1620692"/>
                  <a:gd name="connsiteX1" fmla="*/ 843087 w 1222927"/>
                  <a:gd name="connsiteY1" fmla="*/ 1619361 h 1620692"/>
                  <a:gd name="connsiteX2" fmla="*/ 885951 w 1222927"/>
                  <a:gd name="connsiteY2" fmla="*/ 1557448 h 1620692"/>
                  <a:gd name="connsiteX3" fmla="*/ 738312 w 1222927"/>
                  <a:gd name="connsiteY3" fmla="*/ 1562210 h 1620692"/>
                  <a:gd name="connsiteX4" fmla="*/ 533525 w 1222927"/>
                  <a:gd name="connsiteY4" fmla="*/ 1552686 h 1620692"/>
                  <a:gd name="connsiteX5" fmla="*/ 524000 w 1222927"/>
                  <a:gd name="connsiteY5" fmla="*/ 1476486 h 1620692"/>
                  <a:gd name="connsiteX6" fmla="*/ 500188 w 1222927"/>
                  <a:gd name="connsiteY6" fmla="*/ 1443148 h 1620692"/>
                  <a:gd name="connsiteX7" fmla="*/ 509713 w 1222927"/>
                  <a:gd name="connsiteY7" fmla="*/ 1424098 h 1620692"/>
                  <a:gd name="connsiteX8" fmla="*/ 1171700 w 1222927"/>
                  <a:gd name="connsiteY8" fmla="*/ 1427273 h 1620692"/>
                  <a:gd name="connsiteX9" fmla="*/ 1195513 w 1222927"/>
                  <a:gd name="connsiteY9" fmla="*/ 1392348 h 1620692"/>
                  <a:gd name="connsiteX10" fmla="*/ 1152650 w 1222927"/>
                  <a:gd name="connsiteY10" fmla="*/ 1333610 h 1620692"/>
                  <a:gd name="connsiteX11" fmla="*/ 928813 w 1222927"/>
                  <a:gd name="connsiteY11" fmla="*/ 1343136 h 1620692"/>
                  <a:gd name="connsiteX12" fmla="*/ 590675 w 1222927"/>
                  <a:gd name="connsiteY12" fmla="*/ 1352661 h 1620692"/>
                  <a:gd name="connsiteX13" fmla="*/ 543050 w 1222927"/>
                  <a:gd name="connsiteY13" fmla="*/ 1290748 h 1620692"/>
                  <a:gd name="connsiteX14" fmla="*/ 547813 w 1222927"/>
                  <a:gd name="connsiteY14" fmla="*/ 1247886 h 1620692"/>
                  <a:gd name="connsiteX15" fmla="*/ 624013 w 1222927"/>
                  <a:gd name="connsiteY15" fmla="*/ 1238361 h 1620692"/>
                  <a:gd name="connsiteX16" fmla="*/ 1038350 w 1222927"/>
                  <a:gd name="connsiteY16" fmla="*/ 1247886 h 1620692"/>
                  <a:gd name="connsiteX17" fmla="*/ 1147888 w 1222927"/>
                  <a:gd name="connsiteY17" fmla="*/ 1209786 h 1620692"/>
                  <a:gd name="connsiteX18" fmla="*/ 1152650 w 1222927"/>
                  <a:gd name="connsiteY18" fmla="*/ 1147873 h 1620692"/>
                  <a:gd name="connsiteX19" fmla="*/ 1157413 w 1222927"/>
                  <a:gd name="connsiteY19" fmla="*/ 1119298 h 1620692"/>
                  <a:gd name="connsiteX20" fmla="*/ 1182813 w 1222927"/>
                  <a:gd name="connsiteY20" fmla="*/ 1089136 h 1620692"/>
                  <a:gd name="connsiteX21" fmla="*/ 1147888 w 1222927"/>
                  <a:gd name="connsiteY21" fmla="*/ 1024048 h 1620692"/>
                  <a:gd name="connsiteX22" fmla="*/ 966913 w 1222927"/>
                  <a:gd name="connsiteY22" fmla="*/ 1019286 h 1620692"/>
                  <a:gd name="connsiteX23" fmla="*/ 943100 w 1222927"/>
                  <a:gd name="connsiteY23" fmla="*/ 976423 h 1620692"/>
                  <a:gd name="connsiteX24" fmla="*/ 1047875 w 1222927"/>
                  <a:gd name="connsiteY24" fmla="*/ 981186 h 1620692"/>
                  <a:gd name="connsiteX25" fmla="*/ 1147887 w 1222927"/>
                  <a:gd name="connsiteY25" fmla="*/ 962136 h 1620692"/>
                  <a:gd name="connsiteX26" fmla="*/ 1176463 w 1222927"/>
                  <a:gd name="connsiteY26" fmla="*/ 919273 h 1620692"/>
                  <a:gd name="connsiteX27" fmla="*/ 1133600 w 1222927"/>
                  <a:gd name="connsiteY27" fmla="*/ 824023 h 1620692"/>
                  <a:gd name="connsiteX28" fmla="*/ 871663 w 1222927"/>
                  <a:gd name="connsiteY28" fmla="*/ 838311 h 1620692"/>
                  <a:gd name="connsiteX29" fmla="*/ 833563 w 1222927"/>
                  <a:gd name="connsiteY29" fmla="*/ 862123 h 1620692"/>
                  <a:gd name="connsiteX30" fmla="*/ 533526 w 1222927"/>
                  <a:gd name="connsiteY30" fmla="*/ 838311 h 1620692"/>
                  <a:gd name="connsiteX31" fmla="*/ 552575 w 1222927"/>
                  <a:gd name="connsiteY31" fmla="*/ 781160 h 1620692"/>
                  <a:gd name="connsiteX32" fmla="*/ 566862 w 1222927"/>
                  <a:gd name="connsiteY32" fmla="*/ 738298 h 1620692"/>
                  <a:gd name="connsiteX33" fmla="*/ 809750 w 1222927"/>
                  <a:gd name="connsiteY33" fmla="*/ 747823 h 1620692"/>
                  <a:gd name="connsiteX34" fmla="*/ 966913 w 1222927"/>
                  <a:gd name="connsiteY34" fmla="*/ 709723 h 1620692"/>
                  <a:gd name="connsiteX35" fmla="*/ 1109787 w 1222927"/>
                  <a:gd name="connsiteY35" fmla="*/ 714486 h 1620692"/>
                  <a:gd name="connsiteX36" fmla="*/ 1176463 w 1222927"/>
                  <a:gd name="connsiteY36" fmla="*/ 666861 h 1620692"/>
                  <a:gd name="connsiteX37" fmla="*/ 1138363 w 1222927"/>
                  <a:gd name="connsiteY37" fmla="*/ 623998 h 1620692"/>
                  <a:gd name="connsiteX38" fmla="*/ 1024063 w 1222927"/>
                  <a:gd name="connsiteY38" fmla="*/ 609711 h 1620692"/>
                  <a:gd name="connsiteX39" fmla="*/ 905000 w 1222927"/>
                  <a:gd name="connsiteY39" fmla="*/ 614473 h 1620692"/>
                  <a:gd name="connsiteX40" fmla="*/ 890713 w 1222927"/>
                  <a:gd name="connsiteY40" fmla="*/ 571611 h 1620692"/>
                  <a:gd name="connsiteX41" fmla="*/ 809750 w 1222927"/>
                  <a:gd name="connsiteY41" fmla="*/ 543035 h 1620692"/>
                  <a:gd name="connsiteX42" fmla="*/ 690688 w 1222927"/>
                  <a:gd name="connsiteY42" fmla="*/ 552561 h 1620692"/>
                  <a:gd name="connsiteX43" fmla="*/ 557338 w 1222927"/>
                  <a:gd name="connsiteY43" fmla="*/ 543036 h 1620692"/>
                  <a:gd name="connsiteX44" fmla="*/ 514475 w 1222927"/>
                  <a:gd name="connsiteY44" fmla="*/ 519223 h 1620692"/>
                  <a:gd name="connsiteX45" fmla="*/ 581150 w 1222927"/>
                  <a:gd name="connsiteY45" fmla="*/ 514461 h 1620692"/>
                  <a:gd name="connsiteX46" fmla="*/ 662113 w 1222927"/>
                  <a:gd name="connsiteY46" fmla="*/ 523986 h 1620692"/>
                  <a:gd name="connsiteX47" fmla="*/ 895475 w 1222927"/>
                  <a:gd name="connsiteY47" fmla="*/ 523986 h 1620692"/>
                  <a:gd name="connsiteX48" fmla="*/ 1185988 w 1222927"/>
                  <a:gd name="connsiteY48" fmla="*/ 528748 h 1620692"/>
                  <a:gd name="connsiteX49" fmla="*/ 1185988 w 1222927"/>
                  <a:gd name="connsiteY49" fmla="*/ 481123 h 1620692"/>
                  <a:gd name="connsiteX50" fmla="*/ 1166938 w 1222927"/>
                  <a:gd name="connsiteY50" fmla="*/ 447786 h 1620692"/>
                  <a:gd name="connsiteX51" fmla="*/ 1090738 w 1222927"/>
                  <a:gd name="connsiteY51" fmla="*/ 433498 h 1620692"/>
                  <a:gd name="connsiteX52" fmla="*/ 1014538 w 1222927"/>
                  <a:gd name="connsiteY52" fmla="*/ 433498 h 1620692"/>
                  <a:gd name="connsiteX53" fmla="*/ 1019300 w 1222927"/>
                  <a:gd name="connsiteY53" fmla="*/ 390636 h 1620692"/>
                  <a:gd name="connsiteX54" fmla="*/ 1057400 w 1222927"/>
                  <a:gd name="connsiteY54" fmla="*/ 390636 h 1620692"/>
                  <a:gd name="connsiteX55" fmla="*/ 1133600 w 1222927"/>
                  <a:gd name="connsiteY55" fmla="*/ 390635 h 1620692"/>
                  <a:gd name="connsiteX56" fmla="*/ 1162175 w 1222927"/>
                  <a:gd name="connsiteY56" fmla="*/ 357298 h 1620692"/>
                  <a:gd name="connsiteX57" fmla="*/ 1133600 w 1222927"/>
                  <a:gd name="connsiteY57" fmla="*/ 328723 h 1620692"/>
                  <a:gd name="connsiteX58" fmla="*/ 1000251 w 1222927"/>
                  <a:gd name="connsiteY58" fmla="*/ 323961 h 1620692"/>
                  <a:gd name="connsiteX59" fmla="*/ 638300 w 1222927"/>
                  <a:gd name="connsiteY59" fmla="*/ 333486 h 1620692"/>
                  <a:gd name="connsiteX60" fmla="*/ 633538 w 1222927"/>
                  <a:gd name="connsiteY60" fmla="*/ 285861 h 1620692"/>
                  <a:gd name="connsiteX61" fmla="*/ 585913 w 1222927"/>
                  <a:gd name="connsiteY61" fmla="*/ 233473 h 1620692"/>
                  <a:gd name="connsiteX62" fmla="*/ 1152651 w 1222927"/>
                  <a:gd name="connsiteY62" fmla="*/ 223948 h 1620692"/>
                  <a:gd name="connsiteX63" fmla="*/ 1162176 w 1222927"/>
                  <a:gd name="connsiteY63" fmla="*/ 181086 h 1620692"/>
                  <a:gd name="connsiteX64" fmla="*/ 1138363 w 1222927"/>
                  <a:gd name="connsiteY64" fmla="*/ 142986 h 1620692"/>
                  <a:gd name="connsiteX65" fmla="*/ 1219325 w 1222927"/>
                  <a:gd name="connsiteY65" fmla="*/ 57261 h 1620692"/>
                  <a:gd name="connsiteX66" fmla="*/ 1000251 w 1222927"/>
                  <a:gd name="connsiteY66" fmla="*/ 111 h 1620692"/>
                  <a:gd name="connsiteX67" fmla="*/ 909763 w 1222927"/>
                  <a:gd name="connsiteY67" fmla="*/ 42973 h 1620692"/>
                  <a:gd name="connsiteX68" fmla="*/ 738313 w 1222927"/>
                  <a:gd name="connsiteY68" fmla="*/ 52498 h 1620692"/>
                  <a:gd name="connsiteX69" fmla="*/ 533525 w 1222927"/>
                  <a:gd name="connsiteY69" fmla="*/ 38211 h 1620692"/>
                  <a:gd name="connsiteX70" fmla="*/ 125 w 1222927"/>
                  <a:gd name="connsiteY70" fmla="*/ 33448 h 1620692"/>
                  <a:gd name="connsiteX71" fmla="*/ 4888 w 1222927"/>
                  <a:gd name="connsiteY71" fmla="*/ 1600311 h 1620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1222927" h="1620692">
                    <a:moveTo>
                      <a:pt x="4888" y="1600311"/>
                    </a:moveTo>
                    <a:cubicBezTo>
                      <a:pt x="7270" y="1602692"/>
                      <a:pt x="696243" y="1626505"/>
                      <a:pt x="843087" y="1619361"/>
                    </a:cubicBezTo>
                    <a:cubicBezTo>
                      <a:pt x="989931" y="1612217"/>
                      <a:pt x="903413" y="1566973"/>
                      <a:pt x="885951" y="1557448"/>
                    </a:cubicBezTo>
                    <a:cubicBezTo>
                      <a:pt x="868489" y="1547923"/>
                      <a:pt x="797050" y="1563004"/>
                      <a:pt x="738312" y="1562210"/>
                    </a:cubicBezTo>
                    <a:cubicBezTo>
                      <a:pt x="679574" y="1561416"/>
                      <a:pt x="569244" y="1566973"/>
                      <a:pt x="533525" y="1552686"/>
                    </a:cubicBezTo>
                    <a:cubicBezTo>
                      <a:pt x="497806" y="1538399"/>
                      <a:pt x="529556" y="1494742"/>
                      <a:pt x="524000" y="1476486"/>
                    </a:cubicBezTo>
                    <a:cubicBezTo>
                      <a:pt x="518444" y="1458230"/>
                      <a:pt x="502569" y="1451879"/>
                      <a:pt x="500188" y="1443148"/>
                    </a:cubicBezTo>
                    <a:cubicBezTo>
                      <a:pt x="497807" y="1434417"/>
                      <a:pt x="397794" y="1426744"/>
                      <a:pt x="509713" y="1424098"/>
                    </a:cubicBezTo>
                    <a:cubicBezTo>
                      <a:pt x="621632" y="1421452"/>
                      <a:pt x="1149475" y="1438915"/>
                      <a:pt x="1171700" y="1427273"/>
                    </a:cubicBezTo>
                    <a:cubicBezTo>
                      <a:pt x="1193925" y="1415631"/>
                      <a:pt x="1198688" y="1407958"/>
                      <a:pt x="1195513" y="1392348"/>
                    </a:cubicBezTo>
                    <a:cubicBezTo>
                      <a:pt x="1192338" y="1376738"/>
                      <a:pt x="1197100" y="1341812"/>
                      <a:pt x="1152650" y="1333610"/>
                    </a:cubicBezTo>
                    <a:cubicBezTo>
                      <a:pt x="1108200" y="1325408"/>
                      <a:pt x="1022475" y="1339961"/>
                      <a:pt x="928813" y="1343136"/>
                    </a:cubicBezTo>
                    <a:cubicBezTo>
                      <a:pt x="835151" y="1346311"/>
                      <a:pt x="654969" y="1361392"/>
                      <a:pt x="590675" y="1352661"/>
                    </a:cubicBezTo>
                    <a:cubicBezTo>
                      <a:pt x="526381" y="1343930"/>
                      <a:pt x="550194" y="1308210"/>
                      <a:pt x="543050" y="1290748"/>
                    </a:cubicBezTo>
                    <a:cubicBezTo>
                      <a:pt x="535906" y="1273286"/>
                      <a:pt x="534319" y="1256617"/>
                      <a:pt x="547813" y="1247886"/>
                    </a:cubicBezTo>
                    <a:cubicBezTo>
                      <a:pt x="561307" y="1239155"/>
                      <a:pt x="542257" y="1238361"/>
                      <a:pt x="624013" y="1238361"/>
                    </a:cubicBezTo>
                    <a:cubicBezTo>
                      <a:pt x="705769" y="1238361"/>
                      <a:pt x="951038" y="1252648"/>
                      <a:pt x="1038350" y="1247886"/>
                    </a:cubicBezTo>
                    <a:cubicBezTo>
                      <a:pt x="1125662" y="1243124"/>
                      <a:pt x="1128838" y="1226455"/>
                      <a:pt x="1147888" y="1209786"/>
                    </a:cubicBezTo>
                    <a:cubicBezTo>
                      <a:pt x="1166938" y="1193117"/>
                      <a:pt x="1151063" y="1162954"/>
                      <a:pt x="1152650" y="1147873"/>
                    </a:cubicBezTo>
                    <a:cubicBezTo>
                      <a:pt x="1154237" y="1132792"/>
                      <a:pt x="1152386" y="1129088"/>
                      <a:pt x="1157413" y="1119298"/>
                    </a:cubicBezTo>
                    <a:cubicBezTo>
                      <a:pt x="1162440" y="1109509"/>
                      <a:pt x="1174876" y="1098661"/>
                      <a:pt x="1182813" y="1089136"/>
                    </a:cubicBezTo>
                    <a:cubicBezTo>
                      <a:pt x="1190750" y="1079611"/>
                      <a:pt x="1183871" y="1035690"/>
                      <a:pt x="1147888" y="1024048"/>
                    </a:cubicBezTo>
                    <a:cubicBezTo>
                      <a:pt x="1111905" y="1012406"/>
                      <a:pt x="1001044" y="1027224"/>
                      <a:pt x="966913" y="1019286"/>
                    </a:cubicBezTo>
                    <a:cubicBezTo>
                      <a:pt x="932782" y="1011348"/>
                      <a:pt x="929606" y="982773"/>
                      <a:pt x="943100" y="976423"/>
                    </a:cubicBezTo>
                    <a:cubicBezTo>
                      <a:pt x="956594" y="970073"/>
                      <a:pt x="1013744" y="983567"/>
                      <a:pt x="1047875" y="981186"/>
                    </a:cubicBezTo>
                    <a:cubicBezTo>
                      <a:pt x="1082006" y="978805"/>
                      <a:pt x="1126456" y="972455"/>
                      <a:pt x="1147887" y="962136"/>
                    </a:cubicBezTo>
                    <a:cubicBezTo>
                      <a:pt x="1169318" y="951817"/>
                      <a:pt x="1178844" y="942292"/>
                      <a:pt x="1176463" y="919273"/>
                    </a:cubicBezTo>
                    <a:cubicBezTo>
                      <a:pt x="1174082" y="896254"/>
                      <a:pt x="1184400" y="837517"/>
                      <a:pt x="1133600" y="824023"/>
                    </a:cubicBezTo>
                    <a:cubicBezTo>
                      <a:pt x="1082800" y="810529"/>
                      <a:pt x="921669" y="831961"/>
                      <a:pt x="871663" y="838311"/>
                    </a:cubicBezTo>
                    <a:cubicBezTo>
                      <a:pt x="821657" y="844661"/>
                      <a:pt x="889919" y="862123"/>
                      <a:pt x="833563" y="862123"/>
                    </a:cubicBezTo>
                    <a:cubicBezTo>
                      <a:pt x="777207" y="862123"/>
                      <a:pt x="580357" y="851805"/>
                      <a:pt x="533526" y="838311"/>
                    </a:cubicBezTo>
                    <a:cubicBezTo>
                      <a:pt x="486695" y="824817"/>
                      <a:pt x="547019" y="797829"/>
                      <a:pt x="552575" y="781160"/>
                    </a:cubicBezTo>
                    <a:cubicBezTo>
                      <a:pt x="558131" y="764491"/>
                      <a:pt x="524000" y="743854"/>
                      <a:pt x="566862" y="738298"/>
                    </a:cubicBezTo>
                    <a:cubicBezTo>
                      <a:pt x="609725" y="732742"/>
                      <a:pt x="743075" y="752586"/>
                      <a:pt x="809750" y="747823"/>
                    </a:cubicBezTo>
                    <a:cubicBezTo>
                      <a:pt x="876425" y="743061"/>
                      <a:pt x="916907" y="715279"/>
                      <a:pt x="966913" y="709723"/>
                    </a:cubicBezTo>
                    <a:cubicBezTo>
                      <a:pt x="1016919" y="704167"/>
                      <a:pt x="1074862" y="721630"/>
                      <a:pt x="1109787" y="714486"/>
                    </a:cubicBezTo>
                    <a:cubicBezTo>
                      <a:pt x="1144712" y="707342"/>
                      <a:pt x="1171700" y="681942"/>
                      <a:pt x="1176463" y="666861"/>
                    </a:cubicBezTo>
                    <a:cubicBezTo>
                      <a:pt x="1181226" y="651780"/>
                      <a:pt x="1163763" y="633523"/>
                      <a:pt x="1138363" y="623998"/>
                    </a:cubicBezTo>
                    <a:cubicBezTo>
                      <a:pt x="1112963" y="614473"/>
                      <a:pt x="1062957" y="611298"/>
                      <a:pt x="1024063" y="609711"/>
                    </a:cubicBezTo>
                    <a:cubicBezTo>
                      <a:pt x="985169" y="608124"/>
                      <a:pt x="927225" y="620823"/>
                      <a:pt x="905000" y="614473"/>
                    </a:cubicBezTo>
                    <a:cubicBezTo>
                      <a:pt x="882775" y="608123"/>
                      <a:pt x="906588" y="583517"/>
                      <a:pt x="890713" y="571611"/>
                    </a:cubicBezTo>
                    <a:cubicBezTo>
                      <a:pt x="874838" y="559705"/>
                      <a:pt x="843087" y="546210"/>
                      <a:pt x="809750" y="543035"/>
                    </a:cubicBezTo>
                    <a:cubicBezTo>
                      <a:pt x="776413" y="539860"/>
                      <a:pt x="732757" y="552561"/>
                      <a:pt x="690688" y="552561"/>
                    </a:cubicBezTo>
                    <a:cubicBezTo>
                      <a:pt x="648619" y="552561"/>
                      <a:pt x="586707" y="548592"/>
                      <a:pt x="557338" y="543036"/>
                    </a:cubicBezTo>
                    <a:cubicBezTo>
                      <a:pt x="527969" y="537480"/>
                      <a:pt x="510506" y="523985"/>
                      <a:pt x="514475" y="519223"/>
                    </a:cubicBezTo>
                    <a:cubicBezTo>
                      <a:pt x="518444" y="514461"/>
                      <a:pt x="556544" y="513667"/>
                      <a:pt x="581150" y="514461"/>
                    </a:cubicBezTo>
                    <a:cubicBezTo>
                      <a:pt x="605756" y="515255"/>
                      <a:pt x="609726" y="522399"/>
                      <a:pt x="662113" y="523986"/>
                    </a:cubicBezTo>
                    <a:cubicBezTo>
                      <a:pt x="714500" y="525573"/>
                      <a:pt x="817688" y="523986"/>
                      <a:pt x="895475" y="523986"/>
                    </a:cubicBezTo>
                    <a:cubicBezTo>
                      <a:pt x="982787" y="524780"/>
                      <a:pt x="1137569" y="535892"/>
                      <a:pt x="1185988" y="528748"/>
                    </a:cubicBezTo>
                    <a:cubicBezTo>
                      <a:pt x="1234407" y="521604"/>
                      <a:pt x="1189163" y="494617"/>
                      <a:pt x="1185988" y="481123"/>
                    </a:cubicBezTo>
                    <a:cubicBezTo>
                      <a:pt x="1182813" y="467629"/>
                      <a:pt x="1182813" y="455723"/>
                      <a:pt x="1166938" y="447786"/>
                    </a:cubicBezTo>
                    <a:cubicBezTo>
                      <a:pt x="1151063" y="439849"/>
                      <a:pt x="1116138" y="435879"/>
                      <a:pt x="1090738" y="433498"/>
                    </a:cubicBezTo>
                    <a:cubicBezTo>
                      <a:pt x="1065338" y="431117"/>
                      <a:pt x="1026444" y="440642"/>
                      <a:pt x="1014538" y="433498"/>
                    </a:cubicBezTo>
                    <a:cubicBezTo>
                      <a:pt x="1002632" y="426354"/>
                      <a:pt x="1012156" y="397780"/>
                      <a:pt x="1019300" y="390636"/>
                    </a:cubicBezTo>
                    <a:cubicBezTo>
                      <a:pt x="1026444" y="383492"/>
                      <a:pt x="1038350" y="390636"/>
                      <a:pt x="1057400" y="390636"/>
                    </a:cubicBezTo>
                    <a:cubicBezTo>
                      <a:pt x="1076450" y="390636"/>
                      <a:pt x="1116138" y="396191"/>
                      <a:pt x="1133600" y="390635"/>
                    </a:cubicBezTo>
                    <a:cubicBezTo>
                      <a:pt x="1151062" y="385079"/>
                      <a:pt x="1162175" y="367617"/>
                      <a:pt x="1162175" y="357298"/>
                    </a:cubicBezTo>
                    <a:cubicBezTo>
                      <a:pt x="1162175" y="346979"/>
                      <a:pt x="1160587" y="334279"/>
                      <a:pt x="1133600" y="328723"/>
                    </a:cubicBezTo>
                    <a:cubicBezTo>
                      <a:pt x="1106613" y="323167"/>
                      <a:pt x="1082801" y="323167"/>
                      <a:pt x="1000251" y="323961"/>
                    </a:cubicBezTo>
                    <a:cubicBezTo>
                      <a:pt x="917701" y="324755"/>
                      <a:pt x="699419" y="339836"/>
                      <a:pt x="638300" y="333486"/>
                    </a:cubicBezTo>
                    <a:cubicBezTo>
                      <a:pt x="577181" y="327136"/>
                      <a:pt x="642269" y="302530"/>
                      <a:pt x="633538" y="285861"/>
                    </a:cubicBezTo>
                    <a:cubicBezTo>
                      <a:pt x="624807" y="269192"/>
                      <a:pt x="499394" y="243792"/>
                      <a:pt x="585913" y="233473"/>
                    </a:cubicBezTo>
                    <a:cubicBezTo>
                      <a:pt x="672432" y="223154"/>
                      <a:pt x="1137569" y="256492"/>
                      <a:pt x="1152651" y="223948"/>
                    </a:cubicBezTo>
                    <a:cubicBezTo>
                      <a:pt x="1167733" y="191404"/>
                      <a:pt x="1164557" y="194580"/>
                      <a:pt x="1162176" y="181086"/>
                    </a:cubicBezTo>
                    <a:cubicBezTo>
                      <a:pt x="1159795" y="167592"/>
                      <a:pt x="1128838" y="163623"/>
                      <a:pt x="1138363" y="142986"/>
                    </a:cubicBezTo>
                    <a:cubicBezTo>
                      <a:pt x="1147888" y="122349"/>
                      <a:pt x="1242344" y="81074"/>
                      <a:pt x="1219325" y="57261"/>
                    </a:cubicBezTo>
                    <a:cubicBezTo>
                      <a:pt x="1196306" y="33449"/>
                      <a:pt x="1051844" y="2492"/>
                      <a:pt x="1000251" y="111"/>
                    </a:cubicBezTo>
                    <a:cubicBezTo>
                      <a:pt x="948658" y="-2270"/>
                      <a:pt x="953419" y="34242"/>
                      <a:pt x="909763" y="42973"/>
                    </a:cubicBezTo>
                    <a:cubicBezTo>
                      <a:pt x="866107" y="51704"/>
                      <a:pt x="801019" y="53292"/>
                      <a:pt x="738313" y="52498"/>
                    </a:cubicBezTo>
                    <a:cubicBezTo>
                      <a:pt x="675607" y="51704"/>
                      <a:pt x="533525" y="38211"/>
                      <a:pt x="533525" y="38211"/>
                    </a:cubicBezTo>
                    <a:lnTo>
                      <a:pt x="125" y="33448"/>
                    </a:lnTo>
                    <a:cubicBezTo>
                      <a:pt x="-669" y="27892"/>
                      <a:pt x="2506" y="1597930"/>
                      <a:pt x="4888" y="1600311"/>
                    </a:cubicBezTo>
                    <a:close/>
                  </a:path>
                </a:pathLst>
              </a:cu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grpSp>
        <p:sp>
          <p:nvSpPr>
            <p:cNvPr id="51" name="직사각형 50"/>
            <p:cNvSpPr/>
            <p:nvPr/>
          </p:nvSpPr>
          <p:spPr>
            <a:xfrm>
              <a:off x="3911232" y="2630373"/>
              <a:ext cx="2552805" cy="1725556"/>
            </a:xfrm>
            <a:prstGeom prst="rect">
              <a:avLst/>
            </a:prstGeom>
            <a:solidFill>
              <a:schemeClr val="accent2"/>
            </a:solid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lstStyle/>
            <a:p>
              <a:pPr eaLnBrk="1" fontAlgn="auto" latinLnBrk="1" hangingPunct="1">
                <a:spcBef>
                  <a:spcPts val="0"/>
                </a:spcBef>
                <a:spcAft>
                  <a:spcPts val="0"/>
                </a:spcAft>
                <a:defRPr/>
              </a:pPr>
              <a:endParaRPr lang="en-US" sz="900" b="1" dirty="0">
                <a:solidFill>
                  <a:schemeClr val="bg1"/>
                </a:solidFill>
              </a:endParaRPr>
            </a:p>
            <a:p>
              <a:pPr eaLnBrk="1" fontAlgn="auto" latinLnBrk="1" hangingPunct="1">
                <a:spcBef>
                  <a:spcPts val="0"/>
                </a:spcBef>
                <a:spcAft>
                  <a:spcPts val="0"/>
                </a:spcAft>
                <a:defRPr/>
              </a:pPr>
              <a:r>
                <a:rPr lang="en-US" sz="900" b="1" dirty="0">
                  <a:solidFill>
                    <a:schemeClr val="bg1"/>
                  </a:solidFill>
                </a:rPr>
                <a:t>This unit starts with </a:t>
              </a:r>
              <a:r>
                <a:rPr lang="en-US" sz="900" b="1" dirty="0" err="1">
                  <a:solidFill>
                    <a:schemeClr val="bg1"/>
                  </a:solidFill>
                </a:rPr>
                <a:t>Clp</a:t>
              </a:r>
              <a:r>
                <a:rPr lang="en-US" sz="900" b="1" dirty="0">
                  <a:solidFill>
                    <a:schemeClr val="bg1"/>
                  </a:solidFill>
                </a:rPr>
                <a:t> and exhibits a general fining upward trend. </a:t>
              </a:r>
              <a:r>
                <a:rPr lang="en-US" sz="900" b="1" dirty="0" err="1">
                  <a:solidFill>
                    <a:schemeClr val="bg1"/>
                  </a:solidFill>
                </a:rPr>
                <a:t>CZl</a:t>
              </a:r>
              <a:r>
                <a:rPr lang="en-US" sz="900" b="1" dirty="0">
                  <a:solidFill>
                    <a:schemeClr val="bg1"/>
                  </a:solidFill>
                </a:rPr>
                <a:t> and </a:t>
              </a:r>
              <a:r>
                <a:rPr lang="en-US" sz="900" b="1" dirty="0" err="1">
                  <a:solidFill>
                    <a:schemeClr val="bg1"/>
                  </a:solidFill>
                </a:rPr>
                <a:t>Clp</a:t>
              </a:r>
              <a:r>
                <a:rPr lang="en-US" sz="900" b="1" dirty="0">
                  <a:solidFill>
                    <a:schemeClr val="bg1"/>
                  </a:solidFill>
                </a:rPr>
                <a:t> are </a:t>
              </a:r>
              <a:r>
                <a:rPr lang="en-US" sz="900" b="1" dirty="0" err="1">
                  <a:solidFill>
                    <a:schemeClr val="bg1"/>
                  </a:solidFill>
                </a:rPr>
                <a:t>interbedded</a:t>
              </a:r>
              <a:r>
                <a:rPr lang="en-US" sz="900" b="1" dirty="0">
                  <a:solidFill>
                    <a:schemeClr val="bg1"/>
                  </a:solidFill>
                </a:rPr>
                <a:t> within the Sd. This Unit has relatively many event beds though very short background deposit interval recognize. Contact between Gm and </a:t>
              </a:r>
              <a:r>
                <a:rPr lang="en-US" sz="900" b="1" dirty="0" err="1">
                  <a:solidFill>
                    <a:schemeClr val="bg1"/>
                  </a:solidFill>
                </a:rPr>
                <a:t>Sd</a:t>
              </a:r>
              <a:r>
                <a:rPr lang="en-US" sz="900" b="1" dirty="0">
                  <a:solidFill>
                    <a:schemeClr val="bg1"/>
                  </a:solidFill>
                </a:rPr>
                <a:t> presents some iron oxide seam.</a:t>
              </a:r>
            </a:p>
          </p:txBody>
        </p:sp>
      </p:grpSp>
      <p:sp>
        <p:nvSpPr>
          <p:cNvPr id="25607" name="TextBox 3"/>
          <p:cNvSpPr txBox="1">
            <a:spLocks noChangeArrowheads="1"/>
          </p:cNvSpPr>
          <p:nvPr/>
        </p:nvSpPr>
        <p:spPr bwMode="auto">
          <a:xfrm>
            <a:off x="0" y="57150"/>
            <a:ext cx="588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Detailed outcrop survey</a:t>
            </a:r>
            <a:endParaRPr lang="ko-KR" altLang="en-US" sz="2400" b="1" dirty="0">
              <a:solidFill>
                <a:srgbClr val="FFC000"/>
              </a:solidFill>
            </a:endParaRPr>
          </a:p>
        </p:txBody>
      </p:sp>
      <p:sp>
        <p:nvSpPr>
          <p:cNvPr id="25608" name="직사각형 5"/>
          <p:cNvSpPr>
            <a:spLocks noChangeArrowheads="1"/>
          </p:cNvSpPr>
          <p:nvPr/>
        </p:nvSpPr>
        <p:spPr bwMode="auto">
          <a:xfrm>
            <a:off x="1228725" y="6356350"/>
            <a:ext cx="2363788"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Dark greenish gray sility mudstone (SMd)</a:t>
            </a:r>
          </a:p>
        </p:txBody>
      </p:sp>
      <p:sp>
        <p:nvSpPr>
          <p:cNvPr id="25609" name="직사각형 6"/>
          <p:cNvSpPr>
            <a:spLocks noChangeArrowheads="1"/>
          </p:cNvSpPr>
          <p:nvPr/>
        </p:nvSpPr>
        <p:spPr bwMode="auto">
          <a:xfrm>
            <a:off x="1212850" y="5794375"/>
            <a:ext cx="1554163"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Laminated calcisiltite (CZl)</a:t>
            </a:r>
          </a:p>
        </p:txBody>
      </p:sp>
      <p:sp>
        <p:nvSpPr>
          <p:cNvPr id="25610" name="직사각형 7"/>
          <p:cNvSpPr>
            <a:spLocks noChangeArrowheads="1"/>
          </p:cNvSpPr>
          <p:nvPr/>
        </p:nvSpPr>
        <p:spPr bwMode="auto">
          <a:xfrm>
            <a:off x="1231900" y="5186363"/>
            <a:ext cx="1900238"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Medium dark gray siltstone (Sm)</a:t>
            </a:r>
          </a:p>
        </p:txBody>
      </p:sp>
      <p:sp>
        <p:nvSpPr>
          <p:cNvPr id="25611" name="직사각형 8"/>
          <p:cNvSpPr>
            <a:spLocks noChangeArrowheads="1"/>
          </p:cNvSpPr>
          <p:nvPr/>
        </p:nvSpPr>
        <p:spPr bwMode="auto">
          <a:xfrm>
            <a:off x="1200150" y="4710113"/>
            <a:ext cx="1935163"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Dark  greenish gray siltstone (Sd)</a:t>
            </a:r>
          </a:p>
        </p:txBody>
      </p:sp>
      <p:sp>
        <p:nvSpPr>
          <p:cNvPr id="25612" name="직사각형 9"/>
          <p:cNvSpPr>
            <a:spLocks noChangeArrowheads="1"/>
          </p:cNvSpPr>
          <p:nvPr/>
        </p:nvSpPr>
        <p:spPr bwMode="auto">
          <a:xfrm>
            <a:off x="1243013" y="4356100"/>
            <a:ext cx="1554162"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Laminated calcisiltite (CZl)</a:t>
            </a:r>
          </a:p>
        </p:txBody>
      </p:sp>
      <p:sp>
        <p:nvSpPr>
          <p:cNvPr id="25613" name="직사각형 10"/>
          <p:cNvSpPr>
            <a:spLocks noChangeArrowheads="1"/>
          </p:cNvSpPr>
          <p:nvPr/>
        </p:nvSpPr>
        <p:spPr bwMode="auto">
          <a:xfrm>
            <a:off x="1585913" y="3830638"/>
            <a:ext cx="1935162"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Dark  greenish gray siltstone (Sd)</a:t>
            </a:r>
          </a:p>
        </p:txBody>
      </p:sp>
      <p:sp>
        <p:nvSpPr>
          <p:cNvPr id="25614" name="직사각형 11"/>
          <p:cNvSpPr>
            <a:spLocks noChangeArrowheads="1"/>
          </p:cNvSpPr>
          <p:nvPr/>
        </p:nvSpPr>
        <p:spPr bwMode="auto">
          <a:xfrm>
            <a:off x="1614488" y="3527425"/>
            <a:ext cx="187960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Lime pebble conglomerate (Clp)</a:t>
            </a:r>
          </a:p>
        </p:txBody>
      </p:sp>
      <p:sp>
        <p:nvSpPr>
          <p:cNvPr id="25615" name="직사각형 12"/>
          <p:cNvSpPr>
            <a:spLocks noChangeArrowheads="1"/>
          </p:cNvSpPr>
          <p:nvPr/>
        </p:nvSpPr>
        <p:spPr bwMode="auto">
          <a:xfrm>
            <a:off x="1646238" y="2965450"/>
            <a:ext cx="148272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Massive grainstone (Gm)</a:t>
            </a:r>
          </a:p>
        </p:txBody>
      </p:sp>
      <p:sp>
        <p:nvSpPr>
          <p:cNvPr id="25616" name="직사각형 13"/>
          <p:cNvSpPr>
            <a:spLocks noChangeArrowheads="1"/>
          </p:cNvSpPr>
          <p:nvPr/>
        </p:nvSpPr>
        <p:spPr bwMode="auto">
          <a:xfrm>
            <a:off x="1677988" y="1903413"/>
            <a:ext cx="187960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Lime pebble conglomerate (Clp)</a:t>
            </a:r>
          </a:p>
        </p:txBody>
      </p:sp>
      <p:sp>
        <p:nvSpPr>
          <p:cNvPr id="25617" name="직사각형 14"/>
          <p:cNvSpPr>
            <a:spLocks noChangeArrowheads="1"/>
          </p:cNvSpPr>
          <p:nvPr/>
        </p:nvSpPr>
        <p:spPr bwMode="auto">
          <a:xfrm>
            <a:off x="1420813" y="1671638"/>
            <a:ext cx="1935162"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Dark  greenish gray siltstone (Sd)</a:t>
            </a:r>
          </a:p>
        </p:txBody>
      </p:sp>
      <p:sp>
        <p:nvSpPr>
          <p:cNvPr id="25618" name="직사각형 15"/>
          <p:cNvSpPr>
            <a:spLocks noChangeArrowheads="1"/>
          </p:cNvSpPr>
          <p:nvPr/>
        </p:nvSpPr>
        <p:spPr bwMode="auto">
          <a:xfrm>
            <a:off x="1403350" y="1147763"/>
            <a:ext cx="1925638"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Massive pack- grainstone (P-Gm)</a:t>
            </a:r>
          </a:p>
        </p:txBody>
      </p:sp>
      <p:sp>
        <p:nvSpPr>
          <p:cNvPr id="23" name="TextBox 22"/>
          <p:cNvSpPr txBox="1"/>
          <p:nvPr/>
        </p:nvSpPr>
        <p:spPr>
          <a:xfrm>
            <a:off x="3846513" y="827859"/>
            <a:ext cx="5270500" cy="707886"/>
          </a:xfrm>
          <a:prstGeom prst="rect">
            <a:avLst/>
          </a:prstGeom>
          <a:noFill/>
        </p:spPr>
        <p:txBody>
          <a:bodyPr wrap="square" rtlCol="0">
            <a:spAutoFit/>
          </a:bodyPr>
          <a:lstStyle/>
          <a:p>
            <a:r>
              <a:rPr lang="en-US" altLang="ko-KR" sz="2000" dirty="0">
                <a:ln>
                  <a:solidFill>
                    <a:schemeClr val="accent4"/>
                  </a:solidFill>
                </a:ln>
                <a:solidFill>
                  <a:schemeClr val="accent4"/>
                </a:solidFill>
              </a:rPr>
              <a:t>And </a:t>
            </a:r>
            <a:r>
              <a:rPr lang="en-US" altLang="ko-KR" sz="2000" dirty="0" smtClean="0">
                <a:ln>
                  <a:solidFill>
                    <a:schemeClr val="accent4"/>
                  </a:solidFill>
                </a:ln>
                <a:solidFill>
                  <a:schemeClr val="accent4"/>
                </a:solidFill>
              </a:rPr>
              <a:t>these </a:t>
            </a:r>
            <a:r>
              <a:rPr lang="en-US" altLang="ko-KR" sz="2000" dirty="0" err="1" smtClean="0">
                <a:ln>
                  <a:solidFill>
                    <a:schemeClr val="accent4"/>
                  </a:solidFill>
                </a:ln>
                <a:solidFill>
                  <a:schemeClr val="accent4"/>
                </a:solidFill>
              </a:rPr>
              <a:t>limestones</a:t>
            </a:r>
            <a:r>
              <a:rPr lang="en-US" altLang="ko-KR" sz="2000" dirty="0" smtClean="0">
                <a:ln>
                  <a:solidFill>
                    <a:schemeClr val="accent4"/>
                  </a:solidFill>
                </a:ln>
                <a:solidFill>
                  <a:schemeClr val="accent4"/>
                </a:solidFill>
              </a:rPr>
              <a:t> become </a:t>
            </a:r>
            <a:r>
              <a:rPr lang="en-US" altLang="ko-KR" sz="2000" dirty="0">
                <a:ln>
                  <a:solidFill>
                    <a:schemeClr val="accent4"/>
                  </a:solidFill>
                </a:ln>
                <a:solidFill>
                  <a:schemeClr val="accent4"/>
                </a:solidFill>
              </a:rPr>
              <a:t>coarser grained lime </a:t>
            </a:r>
            <a:r>
              <a:rPr lang="en-US" altLang="ko-KR" sz="2000" dirty="0" smtClean="0">
                <a:ln>
                  <a:solidFill>
                    <a:schemeClr val="accent4"/>
                  </a:solidFill>
                </a:ln>
                <a:solidFill>
                  <a:schemeClr val="accent4"/>
                </a:solidFill>
              </a:rPr>
              <a:t>conglomerates </a:t>
            </a:r>
            <a:r>
              <a:rPr lang="en-US" altLang="ko-KR" sz="2000" dirty="0">
                <a:ln>
                  <a:solidFill>
                    <a:schemeClr val="accent4"/>
                  </a:solidFill>
                </a:ln>
                <a:solidFill>
                  <a:schemeClr val="accent4"/>
                </a:solidFill>
              </a:rPr>
              <a:t>or massive </a:t>
            </a:r>
            <a:r>
              <a:rPr lang="en-US" altLang="ko-KR" sz="2000" dirty="0" err="1">
                <a:ln>
                  <a:solidFill>
                    <a:schemeClr val="accent4"/>
                  </a:solidFill>
                </a:ln>
                <a:solidFill>
                  <a:schemeClr val="accent4"/>
                </a:solidFill>
              </a:rPr>
              <a:t>grainstones</a:t>
            </a:r>
            <a:r>
              <a:rPr lang="en-US" altLang="ko-KR" sz="2000" dirty="0">
                <a:ln>
                  <a:solidFill>
                    <a:schemeClr val="accent4"/>
                  </a:solidFill>
                </a:ln>
                <a:solidFill>
                  <a:schemeClr val="accent4"/>
                </a:solidFill>
              </a:rPr>
              <a:t>.</a:t>
            </a:r>
            <a:endParaRPr lang="ko-KR" altLang="en-US" sz="2000" dirty="0">
              <a:ln>
                <a:solidFill>
                  <a:schemeClr val="accent4"/>
                </a:solidFill>
              </a:ln>
              <a:solidFill>
                <a:schemeClr val="accent4"/>
              </a:solidFill>
            </a:endParaRPr>
          </a:p>
        </p:txBody>
      </p:sp>
    </p:spTree>
    <p:extLst>
      <p:ext uri="{BB962C8B-B14F-4D97-AF65-F5344CB8AC3E}">
        <p14:creationId xmlns:p14="http://schemas.microsoft.com/office/powerpoint/2010/main" val="55493485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내용 개체 틀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86200" y="893763"/>
            <a:ext cx="5218113" cy="526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2" name="그림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46075" y="623888"/>
            <a:ext cx="1254125" cy="623411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25607" name="TextBox 3"/>
          <p:cNvSpPr txBox="1">
            <a:spLocks noChangeArrowheads="1"/>
          </p:cNvSpPr>
          <p:nvPr/>
        </p:nvSpPr>
        <p:spPr bwMode="auto">
          <a:xfrm>
            <a:off x="0" y="57150"/>
            <a:ext cx="588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Detailed outcrop survey</a:t>
            </a:r>
            <a:endParaRPr lang="ko-KR" altLang="en-US" sz="2400" b="1" dirty="0">
              <a:solidFill>
                <a:srgbClr val="FFC000"/>
              </a:solidFill>
            </a:endParaRPr>
          </a:p>
        </p:txBody>
      </p:sp>
      <p:sp>
        <p:nvSpPr>
          <p:cNvPr id="25608" name="직사각형 5"/>
          <p:cNvSpPr>
            <a:spLocks noChangeArrowheads="1"/>
          </p:cNvSpPr>
          <p:nvPr/>
        </p:nvSpPr>
        <p:spPr bwMode="auto">
          <a:xfrm>
            <a:off x="1228725" y="6356350"/>
            <a:ext cx="2363788"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Dark greenish gray sility mudstone (SMd)</a:t>
            </a:r>
          </a:p>
        </p:txBody>
      </p:sp>
      <p:sp>
        <p:nvSpPr>
          <p:cNvPr id="25609" name="직사각형 6"/>
          <p:cNvSpPr>
            <a:spLocks noChangeArrowheads="1"/>
          </p:cNvSpPr>
          <p:nvPr/>
        </p:nvSpPr>
        <p:spPr bwMode="auto">
          <a:xfrm>
            <a:off x="1212850" y="5794375"/>
            <a:ext cx="1554163"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Laminated calcisiltite (CZl)</a:t>
            </a:r>
          </a:p>
        </p:txBody>
      </p:sp>
      <p:sp>
        <p:nvSpPr>
          <p:cNvPr id="25610" name="직사각형 7"/>
          <p:cNvSpPr>
            <a:spLocks noChangeArrowheads="1"/>
          </p:cNvSpPr>
          <p:nvPr/>
        </p:nvSpPr>
        <p:spPr bwMode="auto">
          <a:xfrm>
            <a:off x="1231900" y="5186363"/>
            <a:ext cx="1900238"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Medium dark gray siltstone (Sm)</a:t>
            </a:r>
          </a:p>
        </p:txBody>
      </p:sp>
      <p:sp>
        <p:nvSpPr>
          <p:cNvPr id="25611" name="직사각형 8"/>
          <p:cNvSpPr>
            <a:spLocks noChangeArrowheads="1"/>
          </p:cNvSpPr>
          <p:nvPr/>
        </p:nvSpPr>
        <p:spPr bwMode="auto">
          <a:xfrm>
            <a:off x="1200150" y="4710113"/>
            <a:ext cx="1935163"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Dark  greenish gray siltstone (Sd)</a:t>
            </a:r>
          </a:p>
        </p:txBody>
      </p:sp>
      <p:sp>
        <p:nvSpPr>
          <p:cNvPr id="25612" name="직사각형 9"/>
          <p:cNvSpPr>
            <a:spLocks noChangeArrowheads="1"/>
          </p:cNvSpPr>
          <p:nvPr/>
        </p:nvSpPr>
        <p:spPr bwMode="auto">
          <a:xfrm>
            <a:off x="1243013" y="4356100"/>
            <a:ext cx="1554162"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Laminated calcisiltite (CZl)</a:t>
            </a:r>
          </a:p>
        </p:txBody>
      </p:sp>
      <p:sp>
        <p:nvSpPr>
          <p:cNvPr id="25613" name="직사각형 10"/>
          <p:cNvSpPr>
            <a:spLocks noChangeArrowheads="1"/>
          </p:cNvSpPr>
          <p:nvPr/>
        </p:nvSpPr>
        <p:spPr bwMode="auto">
          <a:xfrm>
            <a:off x="1585913" y="3830638"/>
            <a:ext cx="1935162"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Dark  greenish gray siltstone (Sd)</a:t>
            </a:r>
          </a:p>
        </p:txBody>
      </p:sp>
      <p:sp>
        <p:nvSpPr>
          <p:cNvPr id="25614" name="직사각형 11"/>
          <p:cNvSpPr>
            <a:spLocks noChangeArrowheads="1"/>
          </p:cNvSpPr>
          <p:nvPr/>
        </p:nvSpPr>
        <p:spPr bwMode="auto">
          <a:xfrm>
            <a:off x="1614488" y="3527425"/>
            <a:ext cx="187960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Lime pebble conglomerate (Clp)</a:t>
            </a:r>
          </a:p>
        </p:txBody>
      </p:sp>
      <p:sp>
        <p:nvSpPr>
          <p:cNvPr id="25615" name="직사각형 12"/>
          <p:cNvSpPr>
            <a:spLocks noChangeArrowheads="1"/>
          </p:cNvSpPr>
          <p:nvPr/>
        </p:nvSpPr>
        <p:spPr bwMode="auto">
          <a:xfrm>
            <a:off x="1646238" y="2965450"/>
            <a:ext cx="148272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dirty="0"/>
              <a:t>Massive grainstone (Gm)</a:t>
            </a:r>
          </a:p>
        </p:txBody>
      </p:sp>
      <p:sp>
        <p:nvSpPr>
          <p:cNvPr id="25616" name="직사각형 13"/>
          <p:cNvSpPr>
            <a:spLocks noChangeArrowheads="1"/>
          </p:cNvSpPr>
          <p:nvPr/>
        </p:nvSpPr>
        <p:spPr bwMode="auto">
          <a:xfrm>
            <a:off x="1677988" y="1903413"/>
            <a:ext cx="187960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Lime pebble conglomerate (Clp)</a:t>
            </a:r>
          </a:p>
        </p:txBody>
      </p:sp>
      <p:sp>
        <p:nvSpPr>
          <p:cNvPr id="25617" name="직사각형 14"/>
          <p:cNvSpPr>
            <a:spLocks noChangeArrowheads="1"/>
          </p:cNvSpPr>
          <p:nvPr/>
        </p:nvSpPr>
        <p:spPr bwMode="auto">
          <a:xfrm>
            <a:off x="1420813" y="1671638"/>
            <a:ext cx="1935162"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Dark  greenish gray siltstone (Sd)</a:t>
            </a:r>
          </a:p>
        </p:txBody>
      </p:sp>
      <p:sp>
        <p:nvSpPr>
          <p:cNvPr id="25618" name="직사각형 15"/>
          <p:cNvSpPr>
            <a:spLocks noChangeArrowheads="1"/>
          </p:cNvSpPr>
          <p:nvPr/>
        </p:nvSpPr>
        <p:spPr bwMode="auto">
          <a:xfrm>
            <a:off x="1403350" y="1147763"/>
            <a:ext cx="1925638"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ko-KR" altLang="en-US" sz="900"/>
              <a:t>Massive pack- grainstone (P-Gm)</a:t>
            </a:r>
          </a:p>
        </p:txBody>
      </p:sp>
      <p:grpSp>
        <p:nvGrpSpPr>
          <p:cNvPr id="45" name="그룹 44"/>
          <p:cNvGrpSpPr>
            <a:grpSpLocks/>
          </p:cNvGrpSpPr>
          <p:nvPr/>
        </p:nvGrpSpPr>
        <p:grpSpPr bwMode="auto">
          <a:xfrm>
            <a:off x="403225" y="1601788"/>
            <a:ext cx="8756650" cy="5037137"/>
            <a:chOff x="403630" y="1602183"/>
            <a:chExt cx="8757037" cy="5036405"/>
          </a:xfrm>
        </p:grpSpPr>
        <p:grpSp>
          <p:nvGrpSpPr>
            <p:cNvPr id="25622" name="그룹 45"/>
            <p:cNvGrpSpPr>
              <a:grpSpLocks/>
            </p:cNvGrpSpPr>
            <p:nvPr/>
          </p:nvGrpSpPr>
          <p:grpSpPr bwMode="auto">
            <a:xfrm>
              <a:off x="3877234" y="4406887"/>
              <a:ext cx="5283433" cy="2231701"/>
              <a:chOff x="-1145399" y="1299315"/>
              <a:chExt cx="6598283" cy="2825547"/>
            </a:xfrm>
          </p:grpSpPr>
          <p:sp>
            <p:nvSpPr>
              <p:cNvPr id="48" name="직사각형 47"/>
              <p:cNvSpPr/>
              <p:nvPr/>
            </p:nvSpPr>
            <p:spPr>
              <a:xfrm>
                <a:off x="2122020" y="1299315"/>
                <a:ext cx="3277333" cy="2759230"/>
              </a:xfrm>
              <a:prstGeom prst="rect">
                <a:avLst/>
              </a:prstGeom>
              <a:no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dirty="0"/>
              </a:p>
              <a:p>
                <a:pPr algn="r" eaLnBrk="1" fontAlgn="auto" latinLnBrk="1" hangingPunct="1">
                  <a:spcBef>
                    <a:spcPts val="0"/>
                  </a:spcBef>
                  <a:spcAft>
                    <a:spcPts val="0"/>
                  </a:spcAft>
                  <a:defRPr/>
                </a:pPr>
                <a:endParaRPr lang="en-US" dirty="0"/>
              </a:p>
              <a:p>
                <a:pPr algn="r" eaLnBrk="1" fontAlgn="auto" latinLnBrk="1" hangingPunct="1">
                  <a:spcBef>
                    <a:spcPts val="0"/>
                  </a:spcBef>
                  <a:spcAft>
                    <a:spcPts val="0"/>
                  </a:spcAft>
                  <a:defRPr/>
                </a:pPr>
                <a:endParaRPr lang="en-US" dirty="0"/>
              </a:p>
              <a:p>
                <a:pPr algn="r" eaLnBrk="1" fontAlgn="auto" latinLnBrk="1" hangingPunct="1">
                  <a:spcBef>
                    <a:spcPts val="0"/>
                  </a:spcBef>
                  <a:spcAft>
                    <a:spcPts val="0"/>
                  </a:spcAft>
                  <a:defRPr/>
                </a:pPr>
                <a:endParaRPr lang="en-US" dirty="0"/>
              </a:p>
              <a:p>
                <a:pPr algn="r" eaLnBrk="1" fontAlgn="auto" latinLnBrk="1" hangingPunct="1">
                  <a:spcBef>
                    <a:spcPts val="0"/>
                  </a:spcBef>
                  <a:spcAft>
                    <a:spcPts val="0"/>
                  </a:spcAft>
                  <a:defRPr/>
                </a:pPr>
                <a:endParaRPr lang="en-US" dirty="0"/>
              </a:p>
            </p:txBody>
          </p:sp>
          <p:sp>
            <p:nvSpPr>
              <p:cNvPr id="49" name="직사각형 48"/>
              <p:cNvSpPr/>
              <p:nvPr/>
            </p:nvSpPr>
            <p:spPr>
              <a:xfrm>
                <a:off x="-1145399" y="3465702"/>
                <a:ext cx="6598283" cy="65916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7" eaLnBrk="1" fontAlgn="auto" latinLnBrk="1" hangingPunct="1">
                  <a:spcBef>
                    <a:spcPts val="0"/>
                  </a:spcBef>
                  <a:spcAft>
                    <a:spcPts val="0"/>
                  </a:spcAft>
                  <a:defRPr/>
                </a:pPr>
                <a:r>
                  <a:rPr lang="en-US" altLang="ko-KR" sz="900" b="1" dirty="0"/>
                  <a:t>Unit 16 is composed of </a:t>
                </a:r>
                <a:r>
                  <a:rPr lang="en-US" altLang="ko-KR" sz="900" b="1" dirty="0" err="1"/>
                  <a:t>Clp</a:t>
                </a:r>
                <a:r>
                  <a:rPr lang="en-US" altLang="ko-KR" sz="900" b="1" dirty="0"/>
                  <a:t>, crudely laminated wacke to </a:t>
                </a:r>
                <a:r>
                  <a:rPr lang="en-US" altLang="ko-KR" sz="900" b="1" dirty="0" err="1"/>
                  <a:t>packstone</a:t>
                </a:r>
                <a:r>
                  <a:rPr lang="en-US" altLang="ko-KR" sz="900" b="1" dirty="0"/>
                  <a:t> (W/</a:t>
                </a:r>
                <a:r>
                  <a:rPr lang="en-US" altLang="ko-KR" sz="900" b="1" dirty="0" err="1"/>
                  <a:t>Pcl</a:t>
                </a:r>
                <a:r>
                  <a:rPr lang="en-US" altLang="ko-KR" sz="900" b="1" dirty="0"/>
                  <a:t>), Gm, and </a:t>
                </a:r>
                <a:r>
                  <a:rPr lang="en-US" altLang="ko-KR" sz="900" b="1" dirty="0" err="1"/>
                  <a:t>Sd</a:t>
                </a:r>
                <a:r>
                  <a:rPr lang="en-US" altLang="ko-KR" sz="900" b="1" dirty="0"/>
                  <a:t>, and exhibits a fining upward trend. Both the unit as a whole and the event beds are thicker than those of the abovementioned units.</a:t>
                </a:r>
              </a:p>
            </p:txBody>
          </p:sp>
        </p:grpSp>
        <p:sp>
          <p:nvSpPr>
            <p:cNvPr id="47" name="자유형 46"/>
            <p:cNvSpPr/>
            <p:nvPr/>
          </p:nvSpPr>
          <p:spPr>
            <a:xfrm>
              <a:off x="403630" y="1602183"/>
              <a:ext cx="1181152" cy="919028"/>
            </a:xfrm>
            <a:custGeom>
              <a:avLst/>
              <a:gdLst>
                <a:gd name="connsiteX0" fmla="*/ 96440 w 1283274"/>
                <a:gd name="connsiteY0" fmla="*/ 966950 h 1040434"/>
                <a:gd name="connsiteX1" fmla="*/ 863203 w 1283274"/>
                <a:gd name="connsiteY1" fmla="*/ 978857 h 1040434"/>
                <a:gd name="connsiteX2" fmla="*/ 853678 w 1283274"/>
                <a:gd name="connsiteY2" fmla="*/ 909800 h 1040434"/>
                <a:gd name="connsiteX3" fmla="*/ 860822 w 1283274"/>
                <a:gd name="connsiteY3" fmla="*/ 881225 h 1040434"/>
                <a:gd name="connsiteX4" fmla="*/ 822722 w 1283274"/>
                <a:gd name="connsiteY4" fmla="*/ 864557 h 1040434"/>
                <a:gd name="connsiteX5" fmla="*/ 825103 w 1283274"/>
                <a:gd name="connsiteY5" fmla="*/ 828838 h 1040434"/>
                <a:gd name="connsiteX6" fmla="*/ 891778 w 1283274"/>
                <a:gd name="connsiteY6" fmla="*/ 814550 h 1040434"/>
                <a:gd name="connsiteX7" fmla="*/ 1027509 w 1283274"/>
                <a:gd name="connsiteY7" fmla="*/ 814550 h 1040434"/>
                <a:gd name="connsiteX8" fmla="*/ 1006078 w 1283274"/>
                <a:gd name="connsiteY8" fmla="*/ 774069 h 1040434"/>
                <a:gd name="connsiteX9" fmla="*/ 989409 w 1283274"/>
                <a:gd name="connsiteY9" fmla="*/ 733588 h 1040434"/>
                <a:gd name="connsiteX10" fmla="*/ 925115 w 1283274"/>
                <a:gd name="connsiteY10" fmla="*/ 721682 h 1040434"/>
                <a:gd name="connsiteX11" fmla="*/ 908447 w 1283274"/>
                <a:gd name="connsiteY11" fmla="*/ 664532 h 1040434"/>
                <a:gd name="connsiteX12" fmla="*/ 913209 w 1283274"/>
                <a:gd name="connsiteY12" fmla="*/ 624050 h 1040434"/>
                <a:gd name="connsiteX13" fmla="*/ 972740 w 1283274"/>
                <a:gd name="connsiteY13" fmla="*/ 614525 h 1040434"/>
                <a:gd name="connsiteX14" fmla="*/ 1025128 w 1283274"/>
                <a:gd name="connsiteY14" fmla="*/ 602619 h 1040434"/>
                <a:gd name="connsiteX15" fmla="*/ 1013222 w 1283274"/>
                <a:gd name="connsiteY15" fmla="*/ 571663 h 1040434"/>
                <a:gd name="connsiteX16" fmla="*/ 1260872 w 1283274"/>
                <a:gd name="connsiteY16" fmla="*/ 552613 h 1040434"/>
                <a:gd name="connsiteX17" fmla="*/ 1258490 w 1283274"/>
                <a:gd name="connsiteY17" fmla="*/ 519275 h 1040434"/>
                <a:gd name="connsiteX18" fmla="*/ 1275159 w 1283274"/>
                <a:gd name="connsiteY18" fmla="*/ 500225 h 1040434"/>
                <a:gd name="connsiteX19" fmla="*/ 1270397 w 1283274"/>
                <a:gd name="connsiteY19" fmla="*/ 443075 h 1040434"/>
                <a:gd name="connsiteX20" fmla="*/ 1127522 w 1283274"/>
                <a:gd name="connsiteY20" fmla="*/ 431169 h 1040434"/>
                <a:gd name="connsiteX21" fmla="*/ 915590 w 1283274"/>
                <a:gd name="connsiteY21" fmla="*/ 447838 h 1040434"/>
                <a:gd name="connsiteX22" fmla="*/ 891778 w 1283274"/>
                <a:gd name="connsiteY22" fmla="*/ 397832 h 1040434"/>
                <a:gd name="connsiteX23" fmla="*/ 884634 w 1283274"/>
                <a:gd name="connsiteY23" fmla="*/ 362113 h 1040434"/>
                <a:gd name="connsiteX24" fmla="*/ 1017984 w 1283274"/>
                <a:gd name="connsiteY24" fmla="*/ 345444 h 1040434"/>
                <a:gd name="connsiteX25" fmla="*/ 998934 w 1283274"/>
                <a:gd name="connsiteY25" fmla="*/ 283532 h 1040434"/>
                <a:gd name="connsiteX26" fmla="*/ 1003697 w 1283274"/>
                <a:gd name="connsiteY26" fmla="*/ 250194 h 1040434"/>
                <a:gd name="connsiteX27" fmla="*/ 694134 w 1283274"/>
                <a:gd name="connsiteY27" fmla="*/ 262100 h 1040434"/>
                <a:gd name="connsiteX28" fmla="*/ 672703 w 1283274"/>
                <a:gd name="connsiteY28" fmla="*/ 202569 h 1040434"/>
                <a:gd name="connsiteX29" fmla="*/ 827484 w 1283274"/>
                <a:gd name="connsiteY29" fmla="*/ 197807 h 1040434"/>
                <a:gd name="connsiteX30" fmla="*/ 939403 w 1283274"/>
                <a:gd name="connsiteY30" fmla="*/ 171613 h 1040434"/>
                <a:gd name="connsiteX31" fmla="*/ 917972 w 1283274"/>
                <a:gd name="connsiteY31" fmla="*/ 109700 h 1040434"/>
                <a:gd name="connsiteX32" fmla="*/ 894159 w 1283274"/>
                <a:gd name="connsiteY32" fmla="*/ 81125 h 1040434"/>
                <a:gd name="connsiteX33" fmla="*/ 98822 w 1283274"/>
                <a:gd name="connsiteY33" fmla="*/ 62075 h 1040434"/>
                <a:gd name="connsiteX34" fmla="*/ 96440 w 1283274"/>
                <a:gd name="connsiteY34" fmla="*/ 966950 h 1040434"/>
                <a:gd name="connsiteX0" fmla="*/ 57511 w 1244345"/>
                <a:gd name="connsiteY0" fmla="*/ 907778 h 981262"/>
                <a:gd name="connsiteX1" fmla="*/ 824274 w 1244345"/>
                <a:gd name="connsiteY1" fmla="*/ 919685 h 981262"/>
                <a:gd name="connsiteX2" fmla="*/ 814749 w 1244345"/>
                <a:gd name="connsiteY2" fmla="*/ 850628 h 981262"/>
                <a:gd name="connsiteX3" fmla="*/ 821893 w 1244345"/>
                <a:gd name="connsiteY3" fmla="*/ 822053 h 981262"/>
                <a:gd name="connsiteX4" fmla="*/ 783793 w 1244345"/>
                <a:gd name="connsiteY4" fmla="*/ 805385 h 981262"/>
                <a:gd name="connsiteX5" fmla="*/ 786174 w 1244345"/>
                <a:gd name="connsiteY5" fmla="*/ 769666 h 981262"/>
                <a:gd name="connsiteX6" fmla="*/ 852849 w 1244345"/>
                <a:gd name="connsiteY6" fmla="*/ 755378 h 981262"/>
                <a:gd name="connsiteX7" fmla="*/ 988580 w 1244345"/>
                <a:gd name="connsiteY7" fmla="*/ 755378 h 981262"/>
                <a:gd name="connsiteX8" fmla="*/ 967149 w 1244345"/>
                <a:gd name="connsiteY8" fmla="*/ 714897 h 981262"/>
                <a:gd name="connsiteX9" fmla="*/ 950480 w 1244345"/>
                <a:gd name="connsiteY9" fmla="*/ 674416 h 981262"/>
                <a:gd name="connsiteX10" fmla="*/ 886186 w 1244345"/>
                <a:gd name="connsiteY10" fmla="*/ 662510 h 981262"/>
                <a:gd name="connsiteX11" fmla="*/ 869518 w 1244345"/>
                <a:gd name="connsiteY11" fmla="*/ 605360 h 981262"/>
                <a:gd name="connsiteX12" fmla="*/ 874280 w 1244345"/>
                <a:gd name="connsiteY12" fmla="*/ 564878 h 981262"/>
                <a:gd name="connsiteX13" fmla="*/ 933811 w 1244345"/>
                <a:gd name="connsiteY13" fmla="*/ 555353 h 981262"/>
                <a:gd name="connsiteX14" fmla="*/ 986199 w 1244345"/>
                <a:gd name="connsiteY14" fmla="*/ 543447 h 981262"/>
                <a:gd name="connsiteX15" fmla="*/ 974293 w 1244345"/>
                <a:gd name="connsiteY15" fmla="*/ 512491 h 981262"/>
                <a:gd name="connsiteX16" fmla="*/ 1221943 w 1244345"/>
                <a:gd name="connsiteY16" fmla="*/ 493441 h 981262"/>
                <a:gd name="connsiteX17" fmla="*/ 1219561 w 1244345"/>
                <a:gd name="connsiteY17" fmla="*/ 460103 h 981262"/>
                <a:gd name="connsiteX18" fmla="*/ 1236230 w 1244345"/>
                <a:gd name="connsiteY18" fmla="*/ 441053 h 981262"/>
                <a:gd name="connsiteX19" fmla="*/ 1231468 w 1244345"/>
                <a:gd name="connsiteY19" fmla="*/ 383903 h 981262"/>
                <a:gd name="connsiteX20" fmla="*/ 1088593 w 1244345"/>
                <a:gd name="connsiteY20" fmla="*/ 371997 h 981262"/>
                <a:gd name="connsiteX21" fmla="*/ 876661 w 1244345"/>
                <a:gd name="connsiteY21" fmla="*/ 388666 h 981262"/>
                <a:gd name="connsiteX22" fmla="*/ 852849 w 1244345"/>
                <a:gd name="connsiteY22" fmla="*/ 338660 h 981262"/>
                <a:gd name="connsiteX23" fmla="*/ 845705 w 1244345"/>
                <a:gd name="connsiteY23" fmla="*/ 302941 h 981262"/>
                <a:gd name="connsiteX24" fmla="*/ 979055 w 1244345"/>
                <a:gd name="connsiteY24" fmla="*/ 286272 h 981262"/>
                <a:gd name="connsiteX25" fmla="*/ 960005 w 1244345"/>
                <a:gd name="connsiteY25" fmla="*/ 224360 h 981262"/>
                <a:gd name="connsiteX26" fmla="*/ 964768 w 1244345"/>
                <a:gd name="connsiteY26" fmla="*/ 191022 h 981262"/>
                <a:gd name="connsiteX27" fmla="*/ 655205 w 1244345"/>
                <a:gd name="connsiteY27" fmla="*/ 202928 h 981262"/>
                <a:gd name="connsiteX28" fmla="*/ 633774 w 1244345"/>
                <a:gd name="connsiteY28" fmla="*/ 143397 h 981262"/>
                <a:gd name="connsiteX29" fmla="*/ 788555 w 1244345"/>
                <a:gd name="connsiteY29" fmla="*/ 138635 h 981262"/>
                <a:gd name="connsiteX30" fmla="*/ 900474 w 1244345"/>
                <a:gd name="connsiteY30" fmla="*/ 112441 h 981262"/>
                <a:gd name="connsiteX31" fmla="*/ 879043 w 1244345"/>
                <a:gd name="connsiteY31" fmla="*/ 50528 h 981262"/>
                <a:gd name="connsiteX32" fmla="*/ 855230 w 1244345"/>
                <a:gd name="connsiteY32" fmla="*/ 21953 h 981262"/>
                <a:gd name="connsiteX33" fmla="*/ 59893 w 1244345"/>
                <a:gd name="connsiteY33" fmla="*/ 2903 h 981262"/>
                <a:gd name="connsiteX34" fmla="*/ 57511 w 1244345"/>
                <a:gd name="connsiteY34" fmla="*/ 907778 h 981262"/>
                <a:gd name="connsiteX0" fmla="*/ 1029 w 1187863"/>
                <a:gd name="connsiteY0" fmla="*/ 907778 h 922618"/>
                <a:gd name="connsiteX1" fmla="*/ 767792 w 1187863"/>
                <a:gd name="connsiteY1" fmla="*/ 919685 h 922618"/>
                <a:gd name="connsiteX2" fmla="*/ 758267 w 1187863"/>
                <a:gd name="connsiteY2" fmla="*/ 850628 h 922618"/>
                <a:gd name="connsiteX3" fmla="*/ 765411 w 1187863"/>
                <a:gd name="connsiteY3" fmla="*/ 822053 h 922618"/>
                <a:gd name="connsiteX4" fmla="*/ 727311 w 1187863"/>
                <a:gd name="connsiteY4" fmla="*/ 805385 h 922618"/>
                <a:gd name="connsiteX5" fmla="*/ 729692 w 1187863"/>
                <a:gd name="connsiteY5" fmla="*/ 769666 h 922618"/>
                <a:gd name="connsiteX6" fmla="*/ 796367 w 1187863"/>
                <a:gd name="connsiteY6" fmla="*/ 755378 h 922618"/>
                <a:gd name="connsiteX7" fmla="*/ 932098 w 1187863"/>
                <a:gd name="connsiteY7" fmla="*/ 755378 h 922618"/>
                <a:gd name="connsiteX8" fmla="*/ 910667 w 1187863"/>
                <a:gd name="connsiteY8" fmla="*/ 714897 h 922618"/>
                <a:gd name="connsiteX9" fmla="*/ 893998 w 1187863"/>
                <a:gd name="connsiteY9" fmla="*/ 674416 h 922618"/>
                <a:gd name="connsiteX10" fmla="*/ 829704 w 1187863"/>
                <a:gd name="connsiteY10" fmla="*/ 662510 h 922618"/>
                <a:gd name="connsiteX11" fmla="*/ 813036 w 1187863"/>
                <a:gd name="connsiteY11" fmla="*/ 605360 h 922618"/>
                <a:gd name="connsiteX12" fmla="*/ 817798 w 1187863"/>
                <a:gd name="connsiteY12" fmla="*/ 564878 h 922618"/>
                <a:gd name="connsiteX13" fmla="*/ 877329 w 1187863"/>
                <a:gd name="connsiteY13" fmla="*/ 555353 h 922618"/>
                <a:gd name="connsiteX14" fmla="*/ 929717 w 1187863"/>
                <a:gd name="connsiteY14" fmla="*/ 543447 h 922618"/>
                <a:gd name="connsiteX15" fmla="*/ 917811 w 1187863"/>
                <a:gd name="connsiteY15" fmla="*/ 512491 h 922618"/>
                <a:gd name="connsiteX16" fmla="*/ 1165461 w 1187863"/>
                <a:gd name="connsiteY16" fmla="*/ 493441 h 922618"/>
                <a:gd name="connsiteX17" fmla="*/ 1163079 w 1187863"/>
                <a:gd name="connsiteY17" fmla="*/ 460103 h 922618"/>
                <a:gd name="connsiteX18" fmla="*/ 1179748 w 1187863"/>
                <a:gd name="connsiteY18" fmla="*/ 441053 h 922618"/>
                <a:gd name="connsiteX19" fmla="*/ 1174986 w 1187863"/>
                <a:gd name="connsiteY19" fmla="*/ 383903 h 922618"/>
                <a:gd name="connsiteX20" fmla="*/ 1032111 w 1187863"/>
                <a:gd name="connsiteY20" fmla="*/ 371997 h 922618"/>
                <a:gd name="connsiteX21" fmla="*/ 820179 w 1187863"/>
                <a:gd name="connsiteY21" fmla="*/ 388666 h 922618"/>
                <a:gd name="connsiteX22" fmla="*/ 796367 w 1187863"/>
                <a:gd name="connsiteY22" fmla="*/ 338660 h 922618"/>
                <a:gd name="connsiteX23" fmla="*/ 789223 w 1187863"/>
                <a:gd name="connsiteY23" fmla="*/ 302941 h 922618"/>
                <a:gd name="connsiteX24" fmla="*/ 922573 w 1187863"/>
                <a:gd name="connsiteY24" fmla="*/ 286272 h 922618"/>
                <a:gd name="connsiteX25" fmla="*/ 903523 w 1187863"/>
                <a:gd name="connsiteY25" fmla="*/ 224360 h 922618"/>
                <a:gd name="connsiteX26" fmla="*/ 908286 w 1187863"/>
                <a:gd name="connsiteY26" fmla="*/ 191022 h 922618"/>
                <a:gd name="connsiteX27" fmla="*/ 598723 w 1187863"/>
                <a:gd name="connsiteY27" fmla="*/ 202928 h 922618"/>
                <a:gd name="connsiteX28" fmla="*/ 577292 w 1187863"/>
                <a:gd name="connsiteY28" fmla="*/ 143397 h 922618"/>
                <a:gd name="connsiteX29" fmla="*/ 732073 w 1187863"/>
                <a:gd name="connsiteY29" fmla="*/ 138635 h 922618"/>
                <a:gd name="connsiteX30" fmla="*/ 843992 w 1187863"/>
                <a:gd name="connsiteY30" fmla="*/ 112441 h 922618"/>
                <a:gd name="connsiteX31" fmla="*/ 822561 w 1187863"/>
                <a:gd name="connsiteY31" fmla="*/ 50528 h 922618"/>
                <a:gd name="connsiteX32" fmla="*/ 798748 w 1187863"/>
                <a:gd name="connsiteY32" fmla="*/ 21953 h 922618"/>
                <a:gd name="connsiteX33" fmla="*/ 3411 w 1187863"/>
                <a:gd name="connsiteY33" fmla="*/ 2903 h 922618"/>
                <a:gd name="connsiteX34" fmla="*/ 1029 w 1187863"/>
                <a:gd name="connsiteY34" fmla="*/ 907778 h 922618"/>
                <a:gd name="connsiteX0" fmla="*/ 1029 w 1187863"/>
                <a:gd name="connsiteY0" fmla="*/ 907778 h 920815"/>
                <a:gd name="connsiteX1" fmla="*/ 767792 w 1187863"/>
                <a:gd name="connsiteY1" fmla="*/ 919685 h 920815"/>
                <a:gd name="connsiteX2" fmla="*/ 758267 w 1187863"/>
                <a:gd name="connsiteY2" fmla="*/ 850628 h 920815"/>
                <a:gd name="connsiteX3" fmla="*/ 765411 w 1187863"/>
                <a:gd name="connsiteY3" fmla="*/ 822053 h 920815"/>
                <a:gd name="connsiteX4" fmla="*/ 727311 w 1187863"/>
                <a:gd name="connsiteY4" fmla="*/ 805385 h 920815"/>
                <a:gd name="connsiteX5" fmla="*/ 729692 w 1187863"/>
                <a:gd name="connsiteY5" fmla="*/ 769666 h 920815"/>
                <a:gd name="connsiteX6" fmla="*/ 796367 w 1187863"/>
                <a:gd name="connsiteY6" fmla="*/ 755378 h 920815"/>
                <a:gd name="connsiteX7" fmla="*/ 932098 w 1187863"/>
                <a:gd name="connsiteY7" fmla="*/ 755378 h 920815"/>
                <a:gd name="connsiteX8" fmla="*/ 910667 w 1187863"/>
                <a:gd name="connsiteY8" fmla="*/ 714897 h 920815"/>
                <a:gd name="connsiteX9" fmla="*/ 893998 w 1187863"/>
                <a:gd name="connsiteY9" fmla="*/ 674416 h 920815"/>
                <a:gd name="connsiteX10" fmla="*/ 829704 w 1187863"/>
                <a:gd name="connsiteY10" fmla="*/ 662510 h 920815"/>
                <a:gd name="connsiteX11" fmla="*/ 813036 w 1187863"/>
                <a:gd name="connsiteY11" fmla="*/ 605360 h 920815"/>
                <a:gd name="connsiteX12" fmla="*/ 817798 w 1187863"/>
                <a:gd name="connsiteY12" fmla="*/ 564878 h 920815"/>
                <a:gd name="connsiteX13" fmla="*/ 877329 w 1187863"/>
                <a:gd name="connsiteY13" fmla="*/ 555353 h 920815"/>
                <a:gd name="connsiteX14" fmla="*/ 929717 w 1187863"/>
                <a:gd name="connsiteY14" fmla="*/ 543447 h 920815"/>
                <a:gd name="connsiteX15" fmla="*/ 917811 w 1187863"/>
                <a:gd name="connsiteY15" fmla="*/ 512491 h 920815"/>
                <a:gd name="connsiteX16" fmla="*/ 1165461 w 1187863"/>
                <a:gd name="connsiteY16" fmla="*/ 493441 h 920815"/>
                <a:gd name="connsiteX17" fmla="*/ 1163079 w 1187863"/>
                <a:gd name="connsiteY17" fmla="*/ 460103 h 920815"/>
                <a:gd name="connsiteX18" fmla="*/ 1179748 w 1187863"/>
                <a:gd name="connsiteY18" fmla="*/ 441053 h 920815"/>
                <a:gd name="connsiteX19" fmla="*/ 1174986 w 1187863"/>
                <a:gd name="connsiteY19" fmla="*/ 383903 h 920815"/>
                <a:gd name="connsiteX20" fmla="*/ 1032111 w 1187863"/>
                <a:gd name="connsiteY20" fmla="*/ 371997 h 920815"/>
                <a:gd name="connsiteX21" fmla="*/ 820179 w 1187863"/>
                <a:gd name="connsiteY21" fmla="*/ 388666 h 920815"/>
                <a:gd name="connsiteX22" fmla="*/ 796367 w 1187863"/>
                <a:gd name="connsiteY22" fmla="*/ 338660 h 920815"/>
                <a:gd name="connsiteX23" fmla="*/ 789223 w 1187863"/>
                <a:gd name="connsiteY23" fmla="*/ 302941 h 920815"/>
                <a:gd name="connsiteX24" fmla="*/ 922573 w 1187863"/>
                <a:gd name="connsiteY24" fmla="*/ 286272 h 920815"/>
                <a:gd name="connsiteX25" fmla="*/ 903523 w 1187863"/>
                <a:gd name="connsiteY25" fmla="*/ 224360 h 920815"/>
                <a:gd name="connsiteX26" fmla="*/ 908286 w 1187863"/>
                <a:gd name="connsiteY26" fmla="*/ 191022 h 920815"/>
                <a:gd name="connsiteX27" fmla="*/ 598723 w 1187863"/>
                <a:gd name="connsiteY27" fmla="*/ 202928 h 920815"/>
                <a:gd name="connsiteX28" fmla="*/ 577292 w 1187863"/>
                <a:gd name="connsiteY28" fmla="*/ 143397 h 920815"/>
                <a:gd name="connsiteX29" fmla="*/ 732073 w 1187863"/>
                <a:gd name="connsiteY29" fmla="*/ 138635 h 920815"/>
                <a:gd name="connsiteX30" fmla="*/ 843992 w 1187863"/>
                <a:gd name="connsiteY30" fmla="*/ 112441 h 920815"/>
                <a:gd name="connsiteX31" fmla="*/ 822561 w 1187863"/>
                <a:gd name="connsiteY31" fmla="*/ 50528 h 920815"/>
                <a:gd name="connsiteX32" fmla="*/ 798748 w 1187863"/>
                <a:gd name="connsiteY32" fmla="*/ 21953 h 920815"/>
                <a:gd name="connsiteX33" fmla="*/ 3411 w 1187863"/>
                <a:gd name="connsiteY33" fmla="*/ 2903 h 920815"/>
                <a:gd name="connsiteX34" fmla="*/ 1029 w 1187863"/>
                <a:gd name="connsiteY34" fmla="*/ 907778 h 920815"/>
                <a:gd name="connsiteX0" fmla="*/ 1029 w 1187863"/>
                <a:gd name="connsiteY0" fmla="*/ 907778 h 920815"/>
                <a:gd name="connsiteX1" fmla="*/ 767792 w 1187863"/>
                <a:gd name="connsiteY1" fmla="*/ 919685 h 920815"/>
                <a:gd name="connsiteX2" fmla="*/ 758267 w 1187863"/>
                <a:gd name="connsiteY2" fmla="*/ 850628 h 920815"/>
                <a:gd name="connsiteX3" fmla="*/ 765411 w 1187863"/>
                <a:gd name="connsiteY3" fmla="*/ 822053 h 920815"/>
                <a:gd name="connsiteX4" fmla="*/ 727311 w 1187863"/>
                <a:gd name="connsiteY4" fmla="*/ 805385 h 920815"/>
                <a:gd name="connsiteX5" fmla="*/ 720167 w 1187863"/>
                <a:gd name="connsiteY5" fmla="*/ 760141 h 920815"/>
                <a:gd name="connsiteX6" fmla="*/ 796367 w 1187863"/>
                <a:gd name="connsiteY6" fmla="*/ 755378 h 920815"/>
                <a:gd name="connsiteX7" fmla="*/ 932098 w 1187863"/>
                <a:gd name="connsiteY7" fmla="*/ 755378 h 920815"/>
                <a:gd name="connsiteX8" fmla="*/ 910667 w 1187863"/>
                <a:gd name="connsiteY8" fmla="*/ 714897 h 920815"/>
                <a:gd name="connsiteX9" fmla="*/ 893998 w 1187863"/>
                <a:gd name="connsiteY9" fmla="*/ 674416 h 920815"/>
                <a:gd name="connsiteX10" fmla="*/ 829704 w 1187863"/>
                <a:gd name="connsiteY10" fmla="*/ 662510 h 920815"/>
                <a:gd name="connsiteX11" fmla="*/ 813036 w 1187863"/>
                <a:gd name="connsiteY11" fmla="*/ 605360 h 920815"/>
                <a:gd name="connsiteX12" fmla="*/ 817798 w 1187863"/>
                <a:gd name="connsiteY12" fmla="*/ 564878 h 920815"/>
                <a:gd name="connsiteX13" fmla="*/ 877329 w 1187863"/>
                <a:gd name="connsiteY13" fmla="*/ 555353 h 920815"/>
                <a:gd name="connsiteX14" fmla="*/ 929717 w 1187863"/>
                <a:gd name="connsiteY14" fmla="*/ 543447 h 920815"/>
                <a:gd name="connsiteX15" fmla="*/ 917811 w 1187863"/>
                <a:gd name="connsiteY15" fmla="*/ 512491 h 920815"/>
                <a:gd name="connsiteX16" fmla="*/ 1165461 w 1187863"/>
                <a:gd name="connsiteY16" fmla="*/ 493441 h 920815"/>
                <a:gd name="connsiteX17" fmla="*/ 1163079 w 1187863"/>
                <a:gd name="connsiteY17" fmla="*/ 460103 h 920815"/>
                <a:gd name="connsiteX18" fmla="*/ 1179748 w 1187863"/>
                <a:gd name="connsiteY18" fmla="*/ 441053 h 920815"/>
                <a:gd name="connsiteX19" fmla="*/ 1174986 w 1187863"/>
                <a:gd name="connsiteY19" fmla="*/ 383903 h 920815"/>
                <a:gd name="connsiteX20" fmla="*/ 1032111 w 1187863"/>
                <a:gd name="connsiteY20" fmla="*/ 371997 h 920815"/>
                <a:gd name="connsiteX21" fmla="*/ 820179 w 1187863"/>
                <a:gd name="connsiteY21" fmla="*/ 388666 h 920815"/>
                <a:gd name="connsiteX22" fmla="*/ 796367 w 1187863"/>
                <a:gd name="connsiteY22" fmla="*/ 338660 h 920815"/>
                <a:gd name="connsiteX23" fmla="*/ 789223 w 1187863"/>
                <a:gd name="connsiteY23" fmla="*/ 302941 h 920815"/>
                <a:gd name="connsiteX24" fmla="*/ 922573 w 1187863"/>
                <a:gd name="connsiteY24" fmla="*/ 286272 h 920815"/>
                <a:gd name="connsiteX25" fmla="*/ 903523 w 1187863"/>
                <a:gd name="connsiteY25" fmla="*/ 224360 h 920815"/>
                <a:gd name="connsiteX26" fmla="*/ 908286 w 1187863"/>
                <a:gd name="connsiteY26" fmla="*/ 191022 h 920815"/>
                <a:gd name="connsiteX27" fmla="*/ 598723 w 1187863"/>
                <a:gd name="connsiteY27" fmla="*/ 202928 h 920815"/>
                <a:gd name="connsiteX28" fmla="*/ 577292 w 1187863"/>
                <a:gd name="connsiteY28" fmla="*/ 143397 h 920815"/>
                <a:gd name="connsiteX29" fmla="*/ 732073 w 1187863"/>
                <a:gd name="connsiteY29" fmla="*/ 138635 h 920815"/>
                <a:gd name="connsiteX30" fmla="*/ 843992 w 1187863"/>
                <a:gd name="connsiteY30" fmla="*/ 112441 h 920815"/>
                <a:gd name="connsiteX31" fmla="*/ 822561 w 1187863"/>
                <a:gd name="connsiteY31" fmla="*/ 50528 h 920815"/>
                <a:gd name="connsiteX32" fmla="*/ 798748 w 1187863"/>
                <a:gd name="connsiteY32" fmla="*/ 21953 h 920815"/>
                <a:gd name="connsiteX33" fmla="*/ 3411 w 1187863"/>
                <a:gd name="connsiteY33" fmla="*/ 2903 h 920815"/>
                <a:gd name="connsiteX34" fmla="*/ 1029 w 1187863"/>
                <a:gd name="connsiteY34" fmla="*/ 907778 h 920815"/>
                <a:gd name="connsiteX0" fmla="*/ 1029 w 1187863"/>
                <a:gd name="connsiteY0" fmla="*/ 907778 h 920815"/>
                <a:gd name="connsiteX1" fmla="*/ 767792 w 1187863"/>
                <a:gd name="connsiteY1" fmla="*/ 919685 h 920815"/>
                <a:gd name="connsiteX2" fmla="*/ 758267 w 1187863"/>
                <a:gd name="connsiteY2" fmla="*/ 850628 h 920815"/>
                <a:gd name="connsiteX3" fmla="*/ 765411 w 1187863"/>
                <a:gd name="connsiteY3" fmla="*/ 822053 h 920815"/>
                <a:gd name="connsiteX4" fmla="*/ 701117 w 1187863"/>
                <a:gd name="connsiteY4" fmla="*/ 800623 h 920815"/>
                <a:gd name="connsiteX5" fmla="*/ 720167 w 1187863"/>
                <a:gd name="connsiteY5" fmla="*/ 760141 h 920815"/>
                <a:gd name="connsiteX6" fmla="*/ 796367 w 1187863"/>
                <a:gd name="connsiteY6" fmla="*/ 755378 h 920815"/>
                <a:gd name="connsiteX7" fmla="*/ 932098 w 1187863"/>
                <a:gd name="connsiteY7" fmla="*/ 755378 h 920815"/>
                <a:gd name="connsiteX8" fmla="*/ 910667 w 1187863"/>
                <a:gd name="connsiteY8" fmla="*/ 714897 h 920815"/>
                <a:gd name="connsiteX9" fmla="*/ 893998 w 1187863"/>
                <a:gd name="connsiteY9" fmla="*/ 674416 h 920815"/>
                <a:gd name="connsiteX10" fmla="*/ 829704 w 1187863"/>
                <a:gd name="connsiteY10" fmla="*/ 662510 h 920815"/>
                <a:gd name="connsiteX11" fmla="*/ 813036 w 1187863"/>
                <a:gd name="connsiteY11" fmla="*/ 605360 h 920815"/>
                <a:gd name="connsiteX12" fmla="*/ 817798 w 1187863"/>
                <a:gd name="connsiteY12" fmla="*/ 564878 h 920815"/>
                <a:gd name="connsiteX13" fmla="*/ 877329 w 1187863"/>
                <a:gd name="connsiteY13" fmla="*/ 555353 h 920815"/>
                <a:gd name="connsiteX14" fmla="*/ 929717 w 1187863"/>
                <a:gd name="connsiteY14" fmla="*/ 543447 h 920815"/>
                <a:gd name="connsiteX15" fmla="*/ 917811 w 1187863"/>
                <a:gd name="connsiteY15" fmla="*/ 512491 h 920815"/>
                <a:gd name="connsiteX16" fmla="*/ 1165461 w 1187863"/>
                <a:gd name="connsiteY16" fmla="*/ 493441 h 920815"/>
                <a:gd name="connsiteX17" fmla="*/ 1163079 w 1187863"/>
                <a:gd name="connsiteY17" fmla="*/ 460103 h 920815"/>
                <a:gd name="connsiteX18" fmla="*/ 1179748 w 1187863"/>
                <a:gd name="connsiteY18" fmla="*/ 441053 h 920815"/>
                <a:gd name="connsiteX19" fmla="*/ 1174986 w 1187863"/>
                <a:gd name="connsiteY19" fmla="*/ 383903 h 920815"/>
                <a:gd name="connsiteX20" fmla="*/ 1032111 w 1187863"/>
                <a:gd name="connsiteY20" fmla="*/ 371997 h 920815"/>
                <a:gd name="connsiteX21" fmla="*/ 820179 w 1187863"/>
                <a:gd name="connsiteY21" fmla="*/ 388666 h 920815"/>
                <a:gd name="connsiteX22" fmla="*/ 796367 w 1187863"/>
                <a:gd name="connsiteY22" fmla="*/ 338660 h 920815"/>
                <a:gd name="connsiteX23" fmla="*/ 789223 w 1187863"/>
                <a:gd name="connsiteY23" fmla="*/ 302941 h 920815"/>
                <a:gd name="connsiteX24" fmla="*/ 922573 w 1187863"/>
                <a:gd name="connsiteY24" fmla="*/ 286272 h 920815"/>
                <a:gd name="connsiteX25" fmla="*/ 903523 w 1187863"/>
                <a:gd name="connsiteY25" fmla="*/ 224360 h 920815"/>
                <a:gd name="connsiteX26" fmla="*/ 908286 w 1187863"/>
                <a:gd name="connsiteY26" fmla="*/ 191022 h 920815"/>
                <a:gd name="connsiteX27" fmla="*/ 598723 w 1187863"/>
                <a:gd name="connsiteY27" fmla="*/ 202928 h 920815"/>
                <a:gd name="connsiteX28" fmla="*/ 577292 w 1187863"/>
                <a:gd name="connsiteY28" fmla="*/ 143397 h 920815"/>
                <a:gd name="connsiteX29" fmla="*/ 732073 w 1187863"/>
                <a:gd name="connsiteY29" fmla="*/ 138635 h 920815"/>
                <a:gd name="connsiteX30" fmla="*/ 843992 w 1187863"/>
                <a:gd name="connsiteY30" fmla="*/ 112441 h 920815"/>
                <a:gd name="connsiteX31" fmla="*/ 822561 w 1187863"/>
                <a:gd name="connsiteY31" fmla="*/ 50528 h 920815"/>
                <a:gd name="connsiteX32" fmla="*/ 798748 w 1187863"/>
                <a:gd name="connsiteY32" fmla="*/ 21953 h 920815"/>
                <a:gd name="connsiteX33" fmla="*/ 3411 w 1187863"/>
                <a:gd name="connsiteY33" fmla="*/ 2903 h 920815"/>
                <a:gd name="connsiteX34" fmla="*/ 1029 w 1187863"/>
                <a:gd name="connsiteY34" fmla="*/ 907778 h 920815"/>
                <a:gd name="connsiteX0" fmla="*/ 1029 w 1187863"/>
                <a:gd name="connsiteY0" fmla="*/ 907778 h 920815"/>
                <a:gd name="connsiteX1" fmla="*/ 767792 w 1187863"/>
                <a:gd name="connsiteY1" fmla="*/ 919685 h 920815"/>
                <a:gd name="connsiteX2" fmla="*/ 758267 w 1187863"/>
                <a:gd name="connsiteY2" fmla="*/ 850628 h 920815"/>
                <a:gd name="connsiteX3" fmla="*/ 765411 w 1187863"/>
                <a:gd name="connsiteY3" fmla="*/ 822053 h 920815"/>
                <a:gd name="connsiteX4" fmla="*/ 701117 w 1187863"/>
                <a:gd name="connsiteY4" fmla="*/ 800623 h 920815"/>
                <a:gd name="connsiteX5" fmla="*/ 720167 w 1187863"/>
                <a:gd name="connsiteY5" fmla="*/ 760141 h 920815"/>
                <a:gd name="connsiteX6" fmla="*/ 796367 w 1187863"/>
                <a:gd name="connsiteY6" fmla="*/ 755378 h 920815"/>
                <a:gd name="connsiteX7" fmla="*/ 915430 w 1187863"/>
                <a:gd name="connsiteY7" fmla="*/ 755378 h 920815"/>
                <a:gd name="connsiteX8" fmla="*/ 910667 w 1187863"/>
                <a:gd name="connsiteY8" fmla="*/ 714897 h 920815"/>
                <a:gd name="connsiteX9" fmla="*/ 893998 w 1187863"/>
                <a:gd name="connsiteY9" fmla="*/ 674416 h 920815"/>
                <a:gd name="connsiteX10" fmla="*/ 829704 w 1187863"/>
                <a:gd name="connsiteY10" fmla="*/ 662510 h 920815"/>
                <a:gd name="connsiteX11" fmla="*/ 813036 w 1187863"/>
                <a:gd name="connsiteY11" fmla="*/ 605360 h 920815"/>
                <a:gd name="connsiteX12" fmla="*/ 817798 w 1187863"/>
                <a:gd name="connsiteY12" fmla="*/ 564878 h 920815"/>
                <a:gd name="connsiteX13" fmla="*/ 877329 w 1187863"/>
                <a:gd name="connsiteY13" fmla="*/ 555353 h 920815"/>
                <a:gd name="connsiteX14" fmla="*/ 929717 w 1187863"/>
                <a:gd name="connsiteY14" fmla="*/ 543447 h 920815"/>
                <a:gd name="connsiteX15" fmla="*/ 917811 w 1187863"/>
                <a:gd name="connsiteY15" fmla="*/ 512491 h 920815"/>
                <a:gd name="connsiteX16" fmla="*/ 1165461 w 1187863"/>
                <a:gd name="connsiteY16" fmla="*/ 493441 h 920815"/>
                <a:gd name="connsiteX17" fmla="*/ 1163079 w 1187863"/>
                <a:gd name="connsiteY17" fmla="*/ 460103 h 920815"/>
                <a:gd name="connsiteX18" fmla="*/ 1179748 w 1187863"/>
                <a:gd name="connsiteY18" fmla="*/ 441053 h 920815"/>
                <a:gd name="connsiteX19" fmla="*/ 1174986 w 1187863"/>
                <a:gd name="connsiteY19" fmla="*/ 383903 h 920815"/>
                <a:gd name="connsiteX20" fmla="*/ 1032111 w 1187863"/>
                <a:gd name="connsiteY20" fmla="*/ 371997 h 920815"/>
                <a:gd name="connsiteX21" fmla="*/ 820179 w 1187863"/>
                <a:gd name="connsiteY21" fmla="*/ 388666 h 920815"/>
                <a:gd name="connsiteX22" fmla="*/ 796367 w 1187863"/>
                <a:gd name="connsiteY22" fmla="*/ 338660 h 920815"/>
                <a:gd name="connsiteX23" fmla="*/ 789223 w 1187863"/>
                <a:gd name="connsiteY23" fmla="*/ 302941 h 920815"/>
                <a:gd name="connsiteX24" fmla="*/ 922573 w 1187863"/>
                <a:gd name="connsiteY24" fmla="*/ 286272 h 920815"/>
                <a:gd name="connsiteX25" fmla="*/ 903523 w 1187863"/>
                <a:gd name="connsiteY25" fmla="*/ 224360 h 920815"/>
                <a:gd name="connsiteX26" fmla="*/ 908286 w 1187863"/>
                <a:gd name="connsiteY26" fmla="*/ 191022 h 920815"/>
                <a:gd name="connsiteX27" fmla="*/ 598723 w 1187863"/>
                <a:gd name="connsiteY27" fmla="*/ 202928 h 920815"/>
                <a:gd name="connsiteX28" fmla="*/ 577292 w 1187863"/>
                <a:gd name="connsiteY28" fmla="*/ 143397 h 920815"/>
                <a:gd name="connsiteX29" fmla="*/ 732073 w 1187863"/>
                <a:gd name="connsiteY29" fmla="*/ 138635 h 920815"/>
                <a:gd name="connsiteX30" fmla="*/ 843992 w 1187863"/>
                <a:gd name="connsiteY30" fmla="*/ 112441 h 920815"/>
                <a:gd name="connsiteX31" fmla="*/ 822561 w 1187863"/>
                <a:gd name="connsiteY31" fmla="*/ 50528 h 920815"/>
                <a:gd name="connsiteX32" fmla="*/ 798748 w 1187863"/>
                <a:gd name="connsiteY32" fmla="*/ 21953 h 920815"/>
                <a:gd name="connsiteX33" fmla="*/ 3411 w 1187863"/>
                <a:gd name="connsiteY33" fmla="*/ 2903 h 920815"/>
                <a:gd name="connsiteX34" fmla="*/ 1029 w 1187863"/>
                <a:gd name="connsiteY34" fmla="*/ 907778 h 920815"/>
                <a:gd name="connsiteX0" fmla="*/ 1029 w 1187863"/>
                <a:gd name="connsiteY0" fmla="*/ 907778 h 920815"/>
                <a:gd name="connsiteX1" fmla="*/ 767792 w 1187863"/>
                <a:gd name="connsiteY1" fmla="*/ 919685 h 920815"/>
                <a:gd name="connsiteX2" fmla="*/ 758267 w 1187863"/>
                <a:gd name="connsiteY2" fmla="*/ 850628 h 920815"/>
                <a:gd name="connsiteX3" fmla="*/ 765411 w 1187863"/>
                <a:gd name="connsiteY3" fmla="*/ 822053 h 920815"/>
                <a:gd name="connsiteX4" fmla="*/ 701117 w 1187863"/>
                <a:gd name="connsiteY4" fmla="*/ 800623 h 920815"/>
                <a:gd name="connsiteX5" fmla="*/ 720167 w 1187863"/>
                <a:gd name="connsiteY5" fmla="*/ 760141 h 920815"/>
                <a:gd name="connsiteX6" fmla="*/ 796367 w 1187863"/>
                <a:gd name="connsiteY6" fmla="*/ 755378 h 920815"/>
                <a:gd name="connsiteX7" fmla="*/ 915430 w 1187863"/>
                <a:gd name="connsiteY7" fmla="*/ 755378 h 920815"/>
                <a:gd name="connsiteX8" fmla="*/ 910667 w 1187863"/>
                <a:gd name="connsiteY8" fmla="*/ 714897 h 920815"/>
                <a:gd name="connsiteX9" fmla="*/ 893998 w 1187863"/>
                <a:gd name="connsiteY9" fmla="*/ 674416 h 920815"/>
                <a:gd name="connsiteX10" fmla="*/ 829704 w 1187863"/>
                <a:gd name="connsiteY10" fmla="*/ 662510 h 920815"/>
                <a:gd name="connsiteX11" fmla="*/ 813036 w 1187863"/>
                <a:gd name="connsiteY11" fmla="*/ 605360 h 920815"/>
                <a:gd name="connsiteX12" fmla="*/ 817798 w 1187863"/>
                <a:gd name="connsiteY12" fmla="*/ 564878 h 920815"/>
                <a:gd name="connsiteX13" fmla="*/ 877329 w 1187863"/>
                <a:gd name="connsiteY13" fmla="*/ 555353 h 920815"/>
                <a:gd name="connsiteX14" fmla="*/ 929717 w 1187863"/>
                <a:gd name="connsiteY14" fmla="*/ 543447 h 920815"/>
                <a:gd name="connsiteX15" fmla="*/ 917811 w 1187863"/>
                <a:gd name="connsiteY15" fmla="*/ 512491 h 920815"/>
                <a:gd name="connsiteX16" fmla="*/ 1165461 w 1187863"/>
                <a:gd name="connsiteY16" fmla="*/ 493441 h 920815"/>
                <a:gd name="connsiteX17" fmla="*/ 1163079 w 1187863"/>
                <a:gd name="connsiteY17" fmla="*/ 460103 h 920815"/>
                <a:gd name="connsiteX18" fmla="*/ 1179748 w 1187863"/>
                <a:gd name="connsiteY18" fmla="*/ 441053 h 920815"/>
                <a:gd name="connsiteX19" fmla="*/ 1174986 w 1187863"/>
                <a:gd name="connsiteY19" fmla="*/ 383903 h 920815"/>
                <a:gd name="connsiteX20" fmla="*/ 1032111 w 1187863"/>
                <a:gd name="connsiteY20" fmla="*/ 371997 h 920815"/>
                <a:gd name="connsiteX21" fmla="*/ 820179 w 1187863"/>
                <a:gd name="connsiteY21" fmla="*/ 388666 h 920815"/>
                <a:gd name="connsiteX22" fmla="*/ 796367 w 1187863"/>
                <a:gd name="connsiteY22" fmla="*/ 338660 h 920815"/>
                <a:gd name="connsiteX23" fmla="*/ 789223 w 1187863"/>
                <a:gd name="connsiteY23" fmla="*/ 302941 h 920815"/>
                <a:gd name="connsiteX24" fmla="*/ 922573 w 1187863"/>
                <a:gd name="connsiteY24" fmla="*/ 286272 h 920815"/>
                <a:gd name="connsiteX25" fmla="*/ 903523 w 1187863"/>
                <a:gd name="connsiteY25" fmla="*/ 224360 h 920815"/>
                <a:gd name="connsiteX26" fmla="*/ 908286 w 1187863"/>
                <a:gd name="connsiteY26" fmla="*/ 191022 h 920815"/>
                <a:gd name="connsiteX27" fmla="*/ 598723 w 1187863"/>
                <a:gd name="connsiteY27" fmla="*/ 202928 h 920815"/>
                <a:gd name="connsiteX28" fmla="*/ 577292 w 1187863"/>
                <a:gd name="connsiteY28" fmla="*/ 143397 h 920815"/>
                <a:gd name="connsiteX29" fmla="*/ 732073 w 1187863"/>
                <a:gd name="connsiteY29" fmla="*/ 138635 h 920815"/>
                <a:gd name="connsiteX30" fmla="*/ 843992 w 1187863"/>
                <a:gd name="connsiteY30" fmla="*/ 112441 h 920815"/>
                <a:gd name="connsiteX31" fmla="*/ 822561 w 1187863"/>
                <a:gd name="connsiteY31" fmla="*/ 50528 h 920815"/>
                <a:gd name="connsiteX32" fmla="*/ 798748 w 1187863"/>
                <a:gd name="connsiteY32" fmla="*/ 21953 h 920815"/>
                <a:gd name="connsiteX33" fmla="*/ 3411 w 1187863"/>
                <a:gd name="connsiteY33" fmla="*/ 2903 h 920815"/>
                <a:gd name="connsiteX34" fmla="*/ 1029 w 1187863"/>
                <a:gd name="connsiteY34" fmla="*/ 907778 h 920815"/>
                <a:gd name="connsiteX0" fmla="*/ 1029 w 1187863"/>
                <a:gd name="connsiteY0" fmla="*/ 907778 h 920815"/>
                <a:gd name="connsiteX1" fmla="*/ 767792 w 1187863"/>
                <a:gd name="connsiteY1" fmla="*/ 919685 h 920815"/>
                <a:gd name="connsiteX2" fmla="*/ 758267 w 1187863"/>
                <a:gd name="connsiteY2" fmla="*/ 850628 h 920815"/>
                <a:gd name="connsiteX3" fmla="*/ 765411 w 1187863"/>
                <a:gd name="connsiteY3" fmla="*/ 822053 h 920815"/>
                <a:gd name="connsiteX4" fmla="*/ 701117 w 1187863"/>
                <a:gd name="connsiteY4" fmla="*/ 800623 h 920815"/>
                <a:gd name="connsiteX5" fmla="*/ 720167 w 1187863"/>
                <a:gd name="connsiteY5" fmla="*/ 760141 h 920815"/>
                <a:gd name="connsiteX6" fmla="*/ 796367 w 1187863"/>
                <a:gd name="connsiteY6" fmla="*/ 755378 h 920815"/>
                <a:gd name="connsiteX7" fmla="*/ 915430 w 1187863"/>
                <a:gd name="connsiteY7" fmla="*/ 755378 h 920815"/>
                <a:gd name="connsiteX8" fmla="*/ 910667 w 1187863"/>
                <a:gd name="connsiteY8" fmla="*/ 714897 h 920815"/>
                <a:gd name="connsiteX9" fmla="*/ 893998 w 1187863"/>
                <a:gd name="connsiteY9" fmla="*/ 674416 h 920815"/>
                <a:gd name="connsiteX10" fmla="*/ 829704 w 1187863"/>
                <a:gd name="connsiteY10" fmla="*/ 662510 h 920815"/>
                <a:gd name="connsiteX11" fmla="*/ 813036 w 1187863"/>
                <a:gd name="connsiteY11" fmla="*/ 605360 h 920815"/>
                <a:gd name="connsiteX12" fmla="*/ 817798 w 1187863"/>
                <a:gd name="connsiteY12" fmla="*/ 564878 h 920815"/>
                <a:gd name="connsiteX13" fmla="*/ 877329 w 1187863"/>
                <a:gd name="connsiteY13" fmla="*/ 555353 h 920815"/>
                <a:gd name="connsiteX14" fmla="*/ 929717 w 1187863"/>
                <a:gd name="connsiteY14" fmla="*/ 543447 h 920815"/>
                <a:gd name="connsiteX15" fmla="*/ 917811 w 1187863"/>
                <a:gd name="connsiteY15" fmla="*/ 512491 h 920815"/>
                <a:gd name="connsiteX16" fmla="*/ 1165461 w 1187863"/>
                <a:gd name="connsiteY16" fmla="*/ 493441 h 920815"/>
                <a:gd name="connsiteX17" fmla="*/ 1163079 w 1187863"/>
                <a:gd name="connsiteY17" fmla="*/ 460103 h 920815"/>
                <a:gd name="connsiteX18" fmla="*/ 1179748 w 1187863"/>
                <a:gd name="connsiteY18" fmla="*/ 441053 h 920815"/>
                <a:gd name="connsiteX19" fmla="*/ 1174986 w 1187863"/>
                <a:gd name="connsiteY19" fmla="*/ 383903 h 920815"/>
                <a:gd name="connsiteX20" fmla="*/ 1032111 w 1187863"/>
                <a:gd name="connsiteY20" fmla="*/ 371997 h 920815"/>
                <a:gd name="connsiteX21" fmla="*/ 820179 w 1187863"/>
                <a:gd name="connsiteY21" fmla="*/ 388666 h 920815"/>
                <a:gd name="connsiteX22" fmla="*/ 796367 w 1187863"/>
                <a:gd name="connsiteY22" fmla="*/ 338660 h 920815"/>
                <a:gd name="connsiteX23" fmla="*/ 789223 w 1187863"/>
                <a:gd name="connsiteY23" fmla="*/ 302941 h 920815"/>
                <a:gd name="connsiteX24" fmla="*/ 922573 w 1187863"/>
                <a:gd name="connsiteY24" fmla="*/ 286272 h 920815"/>
                <a:gd name="connsiteX25" fmla="*/ 903523 w 1187863"/>
                <a:gd name="connsiteY25" fmla="*/ 224360 h 920815"/>
                <a:gd name="connsiteX26" fmla="*/ 801130 w 1187863"/>
                <a:gd name="connsiteY26" fmla="*/ 202928 h 920815"/>
                <a:gd name="connsiteX27" fmla="*/ 598723 w 1187863"/>
                <a:gd name="connsiteY27" fmla="*/ 202928 h 920815"/>
                <a:gd name="connsiteX28" fmla="*/ 577292 w 1187863"/>
                <a:gd name="connsiteY28" fmla="*/ 143397 h 920815"/>
                <a:gd name="connsiteX29" fmla="*/ 732073 w 1187863"/>
                <a:gd name="connsiteY29" fmla="*/ 138635 h 920815"/>
                <a:gd name="connsiteX30" fmla="*/ 843992 w 1187863"/>
                <a:gd name="connsiteY30" fmla="*/ 112441 h 920815"/>
                <a:gd name="connsiteX31" fmla="*/ 822561 w 1187863"/>
                <a:gd name="connsiteY31" fmla="*/ 50528 h 920815"/>
                <a:gd name="connsiteX32" fmla="*/ 798748 w 1187863"/>
                <a:gd name="connsiteY32" fmla="*/ 21953 h 920815"/>
                <a:gd name="connsiteX33" fmla="*/ 3411 w 1187863"/>
                <a:gd name="connsiteY33" fmla="*/ 2903 h 920815"/>
                <a:gd name="connsiteX34" fmla="*/ 1029 w 1187863"/>
                <a:gd name="connsiteY34" fmla="*/ 907778 h 920815"/>
                <a:gd name="connsiteX0" fmla="*/ 1029 w 1187863"/>
                <a:gd name="connsiteY0" fmla="*/ 907778 h 920815"/>
                <a:gd name="connsiteX1" fmla="*/ 767792 w 1187863"/>
                <a:gd name="connsiteY1" fmla="*/ 919685 h 920815"/>
                <a:gd name="connsiteX2" fmla="*/ 758267 w 1187863"/>
                <a:gd name="connsiteY2" fmla="*/ 850628 h 920815"/>
                <a:gd name="connsiteX3" fmla="*/ 765411 w 1187863"/>
                <a:gd name="connsiteY3" fmla="*/ 822053 h 920815"/>
                <a:gd name="connsiteX4" fmla="*/ 701117 w 1187863"/>
                <a:gd name="connsiteY4" fmla="*/ 800623 h 920815"/>
                <a:gd name="connsiteX5" fmla="*/ 720167 w 1187863"/>
                <a:gd name="connsiteY5" fmla="*/ 760141 h 920815"/>
                <a:gd name="connsiteX6" fmla="*/ 796367 w 1187863"/>
                <a:gd name="connsiteY6" fmla="*/ 755378 h 920815"/>
                <a:gd name="connsiteX7" fmla="*/ 915430 w 1187863"/>
                <a:gd name="connsiteY7" fmla="*/ 755378 h 920815"/>
                <a:gd name="connsiteX8" fmla="*/ 910667 w 1187863"/>
                <a:gd name="connsiteY8" fmla="*/ 714897 h 920815"/>
                <a:gd name="connsiteX9" fmla="*/ 893998 w 1187863"/>
                <a:gd name="connsiteY9" fmla="*/ 674416 h 920815"/>
                <a:gd name="connsiteX10" fmla="*/ 829704 w 1187863"/>
                <a:gd name="connsiteY10" fmla="*/ 662510 h 920815"/>
                <a:gd name="connsiteX11" fmla="*/ 813036 w 1187863"/>
                <a:gd name="connsiteY11" fmla="*/ 605360 h 920815"/>
                <a:gd name="connsiteX12" fmla="*/ 817798 w 1187863"/>
                <a:gd name="connsiteY12" fmla="*/ 564878 h 920815"/>
                <a:gd name="connsiteX13" fmla="*/ 877329 w 1187863"/>
                <a:gd name="connsiteY13" fmla="*/ 555353 h 920815"/>
                <a:gd name="connsiteX14" fmla="*/ 929717 w 1187863"/>
                <a:gd name="connsiteY14" fmla="*/ 543447 h 920815"/>
                <a:gd name="connsiteX15" fmla="*/ 917811 w 1187863"/>
                <a:gd name="connsiteY15" fmla="*/ 512491 h 920815"/>
                <a:gd name="connsiteX16" fmla="*/ 1165461 w 1187863"/>
                <a:gd name="connsiteY16" fmla="*/ 493441 h 920815"/>
                <a:gd name="connsiteX17" fmla="*/ 1163079 w 1187863"/>
                <a:gd name="connsiteY17" fmla="*/ 460103 h 920815"/>
                <a:gd name="connsiteX18" fmla="*/ 1179748 w 1187863"/>
                <a:gd name="connsiteY18" fmla="*/ 441053 h 920815"/>
                <a:gd name="connsiteX19" fmla="*/ 1174986 w 1187863"/>
                <a:gd name="connsiteY19" fmla="*/ 383903 h 920815"/>
                <a:gd name="connsiteX20" fmla="*/ 1032111 w 1187863"/>
                <a:gd name="connsiteY20" fmla="*/ 371997 h 920815"/>
                <a:gd name="connsiteX21" fmla="*/ 820179 w 1187863"/>
                <a:gd name="connsiteY21" fmla="*/ 388666 h 920815"/>
                <a:gd name="connsiteX22" fmla="*/ 796367 w 1187863"/>
                <a:gd name="connsiteY22" fmla="*/ 338660 h 920815"/>
                <a:gd name="connsiteX23" fmla="*/ 789223 w 1187863"/>
                <a:gd name="connsiteY23" fmla="*/ 302941 h 920815"/>
                <a:gd name="connsiteX24" fmla="*/ 922573 w 1187863"/>
                <a:gd name="connsiteY24" fmla="*/ 286272 h 920815"/>
                <a:gd name="connsiteX25" fmla="*/ 903523 w 1187863"/>
                <a:gd name="connsiteY25" fmla="*/ 224360 h 920815"/>
                <a:gd name="connsiteX26" fmla="*/ 801130 w 1187863"/>
                <a:gd name="connsiteY26" fmla="*/ 202928 h 920815"/>
                <a:gd name="connsiteX27" fmla="*/ 598723 w 1187863"/>
                <a:gd name="connsiteY27" fmla="*/ 202928 h 920815"/>
                <a:gd name="connsiteX28" fmla="*/ 577292 w 1187863"/>
                <a:gd name="connsiteY28" fmla="*/ 143397 h 920815"/>
                <a:gd name="connsiteX29" fmla="*/ 732073 w 1187863"/>
                <a:gd name="connsiteY29" fmla="*/ 138635 h 920815"/>
                <a:gd name="connsiteX30" fmla="*/ 843992 w 1187863"/>
                <a:gd name="connsiteY30" fmla="*/ 112441 h 920815"/>
                <a:gd name="connsiteX31" fmla="*/ 822561 w 1187863"/>
                <a:gd name="connsiteY31" fmla="*/ 50528 h 920815"/>
                <a:gd name="connsiteX32" fmla="*/ 798748 w 1187863"/>
                <a:gd name="connsiteY32" fmla="*/ 21953 h 920815"/>
                <a:gd name="connsiteX33" fmla="*/ 3411 w 1187863"/>
                <a:gd name="connsiteY33" fmla="*/ 2903 h 920815"/>
                <a:gd name="connsiteX34" fmla="*/ 1029 w 1187863"/>
                <a:gd name="connsiteY34" fmla="*/ 907778 h 920815"/>
                <a:gd name="connsiteX0" fmla="*/ 1029 w 1187863"/>
                <a:gd name="connsiteY0" fmla="*/ 907778 h 920815"/>
                <a:gd name="connsiteX1" fmla="*/ 767792 w 1187863"/>
                <a:gd name="connsiteY1" fmla="*/ 919685 h 920815"/>
                <a:gd name="connsiteX2" fmla="*/ 758267 w 1187863"/>
                <a:gd name="connsiteY2" fmla="*/ 850628 h 920815"/>
                <a:gd name="connsiteX3" fmla="*/ 765411 w 1187863"/>
                <a:gd name="connsiteY3" fmla="*/ 822053 h 920815"/>
                <a:gd name="connsiteX4" fmla="*/ 701117 w 1187863"/>
                <a:gd name="connsiteY4" fmla="*/ 800623 h 920815"/>
                <a:gd name="connsiteX5" fmla="*/ 720167 w 1187863"/>
                <a:gd name="connsiteY5" fmla="*/ 760141 h 920815"/>
                <a:gd name="connsiteX6" fmla="*/ 796367 w 1187863"/>
                <a:gd name="connsiteY6" fmla="*/ 755378 h 920815"/>
                <a:gd name="connsiteX7" fmla="*/ 915430 w 1187863"/>
                <a:gd name="connsiteY7" fmla="*/ 755378 h 920815"/>
                <a:gd name="connsiteX8" fmla="*/ 910667 w 1187863"/>
                <a:gd name="connsiteY8" fmla="*/ 714897 h 920815"/>
                <a:gd name="connsiteX9" fmla="*/ 893998 w 1187863"/>
                <a:gd name="connsiteY9" fmla="*/ 674416 h 920815"/>
                <a:gd name="connsiteX10" fmla="*/ 829704 w 1187863"/>
                <a:gd name="connsiteY10" fmla="*/ 662510 h 920815"/>
                <a:gd name="connsiteX11" fmla="*/ 813036 w 1187863"/>
                <a:gd name="connsiteY11" fmla="*/ 605360 h 920815"/>
                <a:gd name="connsiteX12" fmla="*/ 817798 w 1187863"/>
                <a:gd name="connsiteY12" fmla="*/ 564878 h 920815"/>
                <a:gd name="connsiteX13" fmla="*/ 877329 w 1187863"/>
                <a:gd name="connsiteY13" fmla="*/ 555353 h 920815"/>
                <a:gd name="connsiteX14" fmla="*/ 929717 w 1187863"/>
                <a:gd name="connsiteY14" fmla="*/ 543447 h 920815"/>
                <a:gd name="connsiteX15" fmla="*/ 917811 w 1187863"/>
                <a:gd name="connsiteY15" fmla="*/ 512491 h 920815"/>
                <a:gd name="connsiteX16" fmla="*/ 1165461 w 1187863"/>
                <a:gd name="connsiteY16" fmla="*/ 493441 h 920815"/>
                <a:gd name="connsiteX17" fmla="*/ 1163079 w 1187863"/>
                <a:gd name="connsiteY17" fmla="*/ 460103 h 920815"/>
                <a:gd name="connsiteX18" fmla="*/ 1179748 w 1187863"/>
                <a:gd name="connsiteY18" fmla="*/ 441053 h 920815"/>
                <a:gd name="connsiteX19" fmla="*/ 1174986 w 1187863"/>
                <a:gd name="connsiteY19" fmla="*/ 383903 h 920815"/>
                <a:gd name="connsiteX20" fmla="*/ 1032111 w 1187863"/>
                <a:gd name="connsiteY20" fmla="*/ 371997 h 920815"/>
                <a:gd name="connsiteX21" fmla="*/ 820179 w 1187863"/>
                <a:gd name="connsiteY21" fmla="*/ 388666 h 920815"/>
                <a:gd name="connsiteX22" fmla="*/ 796367 w 1187863"/>
                <a:gd name="connsiteY22" fmla="*/ 338660 h 920815"/>
                <a:gd name="connsiteX23" fmla="*/ 789223 w 1187863"/>
                <a:gd name="connsiteY23" fmla="*/ 302941 h 920815"/>
                <a:gd name="connsiteX24" fmla="*/ 908286 w 1187863"/>
                <a:gd name="connsiteY24" fmla="*/ 274366 h 920815"/>
                <a:gd name="connsiteX25" fmla="*/ 903523 w 1187863"/>
                <a:gd name="connsiteY25" fmla="*/ 224360 h 920815"/>
                <a:gd name="connsiteX26" fmla="*/ 801130 w 1187863"/>
                <a:gd name="connsiteY26" fmla="*/ 202928 h 920815"/>
                <a:gd name="connsiteX27" fmla="*/ 598723 w 1187863"/>
                <a:gd name="connsiteY27" fmla="*/ 202928 h 920815"/>
                <a:gd name="connsiteX28" fmla="*/ 577292 w 1187863"/>
                <a:gd name="connsiteY28" fmla="*/ 143397 h 920815"/>
                <a:gd name="connsiteX29" fmla="*/ 732073 w 1187863"/>
                <a:gd name="connsiteY29" fmla="*/ 138635 h 920815"/>
                <a:gd name="connsiteX30" fmla="*/ 843992 w 1187863"/>
                <a:gd name="connsiteY30" fmla="*/ 112441 h 920815"/>
                <a:gd name="connsiteX31" fmla="*/ 822561 w 1187863"/>
                <a:gd name="connsiteY31" fmla="*/ 50528 h 920815"/>
                <a:gd name="connsiteX32" fmla="*/ 798748 w 1187863"/>
                <a:gd name="connsiteY32" fmla="*/ 21953 h 920815"/>
                <a:gd name="connsiteX33" fmla="*/ 3411 w 1187863"/>
                <a:gd name="connsiteY33" fmla="*/ 2903 h 920815"/>
                <a:gd name="connsiteX34" fmla="*/ 1029 w 1187863"/>
                <a:gd name="connsiteY34" fmla="*/ 907778 h 920815"/>
                <a:gd name="connsiteX0" fmla="*/ 1029 w 1187863"/>
                <a:gd name="connsiteY0" fmla="*/ 907778 h 920815"/>
                <a:gd name="connsiteX1" fmla="*/ 767792 w 1187863"/>
                <a:gd name="connsiteY1" fmla="*/ 919685 h 920815"/>
                <a:gd name="connsiteX2" fmla="*/ 758267 w 1187863"/>
                <a:gd name="connsiteY2" fmla="*/ 850628 h 920815"/>
                <a:gd name="connsiteX3" fmla="*/ 765411 w 1187863"/>
                <a:gd name="connsiteY3" fmla="*/ 822053 h 920815"/>
                <a:gd name="connsiteX4" fmla="*/ 701117 w 1187863"/>
                <a:gd name="connsiteY4" fmla="*/ 800623 h 920815"/>
                <a:gd name="connsiteX5" fmla="*/ 720167 w 1187863"/>
                <a:gd name="connsiteY5" fmla="*/ 760141 h 920815"/>
                <a:gd name="connsiteX6" fmla="*/ 796367 w 1187863"/>
                <a:gd name="connsiteY6" fmla="*/ 755378 h 920815"/>
                <a:gd name="connsiteX7" fmla="*/ 915430 w 1187863"/>
                <a:gd name="connsiteY7" fmla="*/ 755378 h 920815"/>
                <a:gd name="connsiteX8" fmla="*/ 910667 w 1187863"/>
                <a:gd name="connsiteY8" fmla="*/ 714897 h 920815"/>
                <a:gd name="connsiteX9" fmla="*/ 893998 w 1187863"/>
                <a:gd name="connsiteY9" fmla="*/ 674416 h 920815"/>
                <a:gd name="connsiteX10" fmla="*/ 829704 w 1187863"/>
                <a:gd name="connsiteY10" fmla="*/ 662510 h 920815"/>
                <a:gd name="connsiteX11" fmla="*/ 813036 w 1187863"/>
                <a:gd name="connsiteY11" fmla="*/ 605360 h 920815"/>
                <a:gd name="connsiteX12" fmla="*/ 817798 w 1187863"/>
                <a:gd name="connsiteY12" fmla="*/ 564878 h 920815"/>
                <a:gd name="connsiteX13" fmla="*/ 877329 w 1187863"/>
                <a:gd name="connsiteY13" fmla="*/ 555353 h 920815"/>
                <a:gd name="connsiteX14" fmla="*/ 929717 w 1187863"/>
                <a:gd name="connsiteY14" fmla="*/ 543447 h 920815"/>
                <a:gd name="connsiteX15" fmla="*/ 917811 w 1187863"/>
                <a:gd name="connsiteY15" fmla="*/ 512491 h 920815"/>
                <a:gd name="connsiteX16" fmla="*/ 1165461 w 1187863"/>
                <a:gd name="connsiteY16" fmla="*/ 493441 h 920815"/>
                <a:gd name="connsiteX17" fmla="*/ 1163079 w 1187863"/>
                <a:gd name="connsiteY17" fmla="*/ 460103 h 920815"/>
                <a:gd name="connsiteX18" fmla="*/ 1179748 w 1187863"/>
                <a:gd name="connsiteY18" fmla="*/ 441053 h 920815"/>
                <a:gd name="connsiteX19" fmla="*/ 1174986 w 1187863"/>
                <a:gd name="connsiteY19" fmla="*/ 383903 h 920815"/>
                <a:gd name="connsiteX20" fmla="*/ 1032111 w 1187863"/>
                <a:gd name="connsiteY20" fmla="*/ 371997 h 920815"/>
                <a:gd name="connsiteX21" fmla="*/ 820179 w 1187863"/>
                <a:gd name="connsiteY21" fmla="*/ 388666 h 920815"/>
                <a:gd name="connsiteX22" fmla="*/ 796367 w 1187863"/>
                <a:gd name="connsiteY22" fmla="*/ 338660 h 920815"/>
                <a:gd name="connsiteX23" fmla="*/ 789223 w 1187863"/>
                <a:gd name="connsiteY23" fmla="*/ 302941 h 920815"/>
                <a:gd name="connsiteX24" fmla="*/ 908286 w 1187863"/>
                <a:gd name="connsiteY24" fmla="*/ 274366 h 920815"/>
                <a:gd name="connsiteX25" fmla="*/ 903523 w 1187863"/>
                <a:gd name="connsiteY25" fmla="*/ 224360 h 920815"/>
                <a:gd name="connsiteX26" fmla="*/ 801130 w 1187863"/>
                <a:gd name="connsiteY26" fmla="*/ 202928 h 920815"/>
                <a:gd name="connsiteX27" fmla="*/ 598723 w 1187863"/>
                <a:gd name="connsiteY27" fmla="*/ 202928 h 920815"/>
                <a:gd name="connsiteX28" fmla="*/ 577292 w 1187863"/>
                <a:gd name="connsiteY28" fmla="*/ 143397 h 920815"/>
                <a:gd name="connsiteX29" fmla="*/ 732073 w 1187863"/>
                <a:gd name="connsiteY29" fmla="*/ 138635 h 920815"/>
                <a:gd name="connsiteX30" fmla="*/ 843992 w 1187863"/>
                <a:gd name="connsiteY30" fmla="*/ 112441 h 920815"/>
                <a:gd name="connsiteX31" fmla="*/ 822561 w 1187863"/>
                <a:gd name="connsiteY31" fmla="*/ 50528 h 920815"/>
                <a:gd name="connsiteX32" fmla="*/ 798748 w 1187863"/>
                <a:gd name="connsiteY32" fmla="*/ 21953 h 920815"/>
                <a:gd name="connsiteX33" fmla="*/ 3411 w 1187863"/>
                <a:gd name="connsiteY33" fmla="*/ 2903 h 920815"/>
                <a:gd name="connsiteX34" fmla="*/ 1029 w 1187863"/>
                <a:gd name="connsiteY34" fmla="*/ 907778 h 920815"/>
                <a:gd name="connsiteX0" fmla="*/ 1029 w 1182542"/>
                <a:gd name="connsiteY0" fmla="*/ 907778 h 920815"/>
                <a:gd name="connsiteX1" fmla="*/ 767792 w 1182542"/>
                <a:gd name="connsiteY1" fmla="*/ 919685 h 920815"/>
                <a:gd name="connsiteX2" fmla="*/ 758267 w 1182542"/>
                <a:gd name="connsiteY2" fmla="*/ 850628 h 920815"/>
                <a:gd name="connsiteX3" fmla="*/ 765411 w 1182542"/>
                <a:gd name="connsiteY3" fmla="*/ 822053 h 920815"/>
                <a:gd name="connsiteX4" fmla="*/ 701117 w 1182542"/>
                <a:gd name="connsiteY4" fmla="*/ 800623 h 920815"/>
                <a:gd name="connsiteX5" fmla="*/ 720167 w 1182542"/>
                <a:gd name="connsiteY5" fmla="*/ 760141 h 920815"/>
                <a:gd name="connsiteX6" fmla="*/ 796367 w 1182542"/>
                <a:gd name="connsiteY6" fmla="*/ 755378 h 920815"/>
                <a:gd name="connsiteX7" fmla="*/ 915430 w 1182542"/>
                <a:gd name="connsiteY7" fmla="*/ 755378 h 920815"/>
                <a:gd name="connsiteX8" fmla="*/ 910667 w 1182542"/>
                <a:gd name="connsiteY8" fmla="*/ 714897 h 920815"/>
                <a:gd name="connsiteX9" fmla="*/ 893998 w 1182542"/>
                <a:gd name="connsiteY9" fmla="*/ 674416 h 920815"/>
                <a:gd name="connsiteX10" fmla="*/ 829704 w 1182542"/>
                <a:gd name="connsiteY10" fmla="*/ 662510 h 920815"/>
                <a:gd name="connsiteX11" fmla="*/ 813036 w 1182542"/>
                <a:gd name="connsiteY11" fmla="*/ 605360 h 920815"/>
                <a:gd name="connsiteX12" fmla="*/ 817798 w 1182542"/>
                <a:gd name="connsiteY12" fmla="*/ 564878 h 920815"/>
                <a:gd name="connsiteX13" fmla="*/ 877329 w 1182542"/>
                <a:gd name="connsiteY13" fmla="*/ 555353 h 920815"/>
                <a:gd name="connsiteX14" fmla="*/ 929717 w 1182542"/>
                <a:gd name="connsiteY14" fmla="*/ 543447 h 920815"/>
                <a:gd name="connsiteX15" fmla="*/ 917811 w 1182542"/>
                <a:gd name="connsiteY15" fmla="*/ 512491 h 920815"/>
                <a:gd name="connsiteX16" fmla="*/ 1165461 w 1182542"/>
                <a:gd name="connsiteY16" fmla="*/ 493441 h 920815"/>
                <a:gd name="connsiteX17" fmla="*/ 1163079 w 1182542"/>
                <a:gd name="connsiteY17" fmla="*/ 460103 h 920815"/>
                <a:gd name="connsiteX18" fmla="*/ 1179748 w 1182542"/>
                <a:gd name="connsiteY18" fmla="*/ 441053 h 920815"/>
                <a:gd name="connsiteX19" fmla="*/ 1144030 w 1182542"/>
                <a:gd name="connsiteY19" fmla="*/ 383903 h 920815"/>
                <a:gd name="connsiteX20" fmla="*/ 1032111 w 1182542"/>
                <a:gd name="connsiteY20" fmla="*/ 371997 h 920815"/>
                <a:gd name="connsiteX21" fmla="*/ 820179 w 1182542"/>
                <a:gd name="connsiteY21" fmla="*/ 388666 h 920815"/>
                <a:gd name="connsiteX22" fmla="*/ 796367 w 1182542"/>
                <a:gd name="connsiteY22" fmla="*/ 338660 h 920815"/>
                <a:gd name="connsiteX23" fmla="*/ 789223 w 1182542"/>
                <a:gd name="connsiteY23" fmla="*/ 302941 h 920815"/>
                <a:gd name="connsiteX24" fmla="*/ 908286 w 1182542"/>
                <a:gd name="connsiteY24" fmla="*/ 274366 h 920815"/>
                <a:gd name="connsiteX25" fmla="*/ 903523 w 1182542"/>
                <a:gd name="connsiteY25" fmla="*/ 224360 h 920815"/>
                <a:gd name="connsiteX26" fmla="*/ 801130 w 1182542"/>
                <a:gd name="connsiteY26" fmla="*/ 202928 h 920815"/>
                <a:gd name="connsiteX27" fmla="*/ 598723 w 1182542"/>
                <a:gd name="connsiteY27" fmla="*/ 202928 h 920815"/>
                <a:gd name="connsiteX28" fmla="*/ 577292 w 1182542"/>
                <a:gd name="connsiteY28" fmla="*/ 143397 h 920815"/>
                <a:gd name="connsiteX29" fmla="*/ 732073 w 1182542"/>
                <a:gd name="connsiteY29" fmla="*/ 138635 h 920815"/>
                <a:gd name="connsiteX30" fmla="*/ 843992 w 1182542"/>
                <a:gd name="connsiteY30" fmla="*/ 112441 h 920815"/>
                <a:gd name="connsiteX31" fmla="*/ 822561 w 1182542"/>
                <a:gd name="connsiteY31" fmla="*/ 50528 h 920815"/>
                <a:gd name="connsiteX32" fmla="*/ 798748 w 1182542"/>
                <a:gd name="connsiteY32" fmla="*/ 21953 h 920815"/>
                <a:gd name="connsiteX33" fmla="*/ 3411 w 1182542"/>
                <a:gd name="connsiteY33" fmla="*/ 2903 h 920815"/>
                <a:gd name="connsiteX34" fmla="*/ 1029 w 1182542"/>
                <a:gd name="connsiteY34" fmla="*/ 907778 h 920815"/>
                <a:gd name="connsiteX0" fmla="*/ 1029 w 1182542"/>
                <a:gd name="connsiteY0" fmla="*/ 907778 h 920815"/>
                <a:gd name="connsiteX1" fmla="*/ 767792 w 1182542"/>
                <a:gd name="connsiteY1" fmla="*/ 919685 h 920815"/>
                <a:gd name="connsiteX2" fmla="*/ 758267 w 1182542"/>
                <a:gd name="connsiteY2" fmla="*/ 850628 h 920815"/>
                <a:gd name="connsiteX3" fmla="*/ 765411 w 1182542"/>
                <a:gd name="connsiteY3" fmla="*/ 822053 h 920815"/>
                <a:gd name="connsiteX4" fmla="*/ 701117 w 1182542"/>
                <a:gd name="connsiteY4" fmla="*/ 800623 h 920815"/>
                <a:gd name="connsiteX5" fmla="*/ 720167 w 1182542"/>
                <a:gd name="connsiteY5" fmla="*/ 760141 h 920815"/>
                <a:gd name="connsiteX6" fmla="*/ 796367 w 1182542"/>
                <a:gd name="connsiteY6" fmla="*/ 755378 h 920815"/>
                <a:gd name="connsiteX7" fmla="*/ 915430 w 1182542"/>
                <a:gd name="connsiteY7" fmla="*/ 755378 h 920815"/>
                <a:gd name="connsiteX8" fmla="*/ 910667 w 1182542"/>
                <a:gd name="connsiteY8" fmla="*/ 714897 h 920815"/>
                <a:gd name="connsiteX9" fmla="*/ 893998 w 1182542"/>
                <a:gd name="connsiteY9" fmla="*/ 674416 h 920815"/>
                <a:gd name="connsiteX10" fmla="*/ 829704 w 1182542"/>
                <a:gd name="connsiteY10" fmla="*/ 662510 h 920815"/>
                <a:gd name="connsiteX11" fmla="*/ 813036 w 1182542"/>
                <a:gd name="connsiteY11" fmla="*/ 605360 h 920815"/>
                <a:gd name="connsiteX12" fmla="*/ 817798 w 1182542"/>
                <a:gd name="connsiteY12" fmla="*/ 564878 h 920815"/>
                <a:gd name="connsiteX13" fmla="*/ 877329 w 1182542"/>
                <a:gd name="connsiteY13" fmla="*/ 555353 h 920815"/>
                <a:gd name="connsiteX14" fmla="*/ 929717 w 1182542"/>
                <a:gd name="connsiteY14" fmla="*/ 543447 h 920815"/>
                <a:gd name="connsiteX15" fmla="*/ 917811 w 1182542"/>
                <a:gd name="connsiteY15" fmla="*/ 512491 h 920815"/>
                <a:gd name="connsiteX16" fmla="*/ 1165461 w 1182542"/>
                <a:gd name="connsiteY16" fmla="*/ 493441 h 920815"/>
                <a:gd name="connsiteX17" fmla="*/ 1163079 w 1182542"/>
                <a:gd name="connsiteY17" fmla="*/ 460103 h 920815"/>
                <a:gd name="connsiteX18" fmla="*/ 1179748 w 1182542"/>
                <a:gd name="connsiteY18" fmla="*/ 441053 h 920815"/>
                <a:gd name="connsiteX19" fmla="*/ 1144030 w 1182542"/>
                <a:gd name="connsiteY19" fmla="*/ 383903 h 920815"/>
                <a:gd name="connsiteX20" fmla="*/ 1032111 w 1182542"/>
                <a:gd name="connsiteY20" fmla="*/ 371997 h 920815"/>
                <a:gd name="connsiteX21" fmla="*/ 820179 w 1182542"/>
                <a:gd name="connsiteY21" fmla="*/ 388666 h 920815"/>
                <a:gd name="connsiteX22" fmla="*/ 796367 w 1182542"/>
                <a:gd name="connsiteY22" fmla="*/ 338660 h 920815"/>
                <a:gd name="connsiteX23" fmla="*/ 789223 w 1182542"/>
                <a:gd name="connsiteY23" fmla="*/ 302941 h 920815"/>
                <a:gd name="connsiteX24" fmla="*/ 908286 w 1182542"/>
                <a:gd name="connsiteY24" fmla="*/ 274366 h 920815"/>
                <a:gd name="connsiteX25" fmla="*/ 903523 w 1182542"/>
                <a:gd name="connsiteY25" fmla="*/ 224360 h 920815"/>
                <a:gd name="connsiteX26" fmla="*/ 801130 w 1182542"/>
                <a:gd name="connsiteY26" fmla="*/ 202928 h 920815"/>
                <a:gd name="connsiteX27" fmla="*/ 598723 w 1182542"/>
                <a:gd name="connsiteY27" fmla="*/ 202928 h 920815"/>
                <a:gd name="connsiteX28" fmla="*/ 577292 w 1182542"/>
                <a:gd name="connsiteY28" fmla="*/ 143397 h 920815"/>
                <a:gd name="connsiteX29" fmla="*/ 732073 w 1182542"/>
                <a:gd name="connsiteY29" fmla="*/ 138635 h 920815"/>
                <a:gd name="connsiteX30" fmla="*/ 843992 w 1182542"/>
                <a:gd name="connsiteY30" fmla="*/ 112441 h 920815"/>
                <a:gd name="connsiteX31" fmla="*/ 822561 w 1182542"/>
                <a:gd name="connsiteY31" fmla="*/ 50528 h 920815"/>
                <a:gd name="connsiteX32" fmla="*/ 798748 w 1182542"/>
                <a:gd name="connsiteY32" fmla="*/ 21953 h 920815"/>
                <a:gd name="connsiteX33" fmla="*/ 3411 w 1182542"/>
                <a:gd name="connsiteY33" fmla="*/ 2903 h 920815"/>
                <a:gd name="connsiteX34" fmla="*/ 1029 w 1182542"/>
                <a:gd name="connsiteY34" fmla="*/ 907778 h 920815"/>
                <a:gd name="connsiteX0" fmla="*/ 1029 w 1182542"/>
                <a:gd name="connsiteY0" fmla="*/ 907778 h 920815"/>
                <a:gd name="connsiteX1" fmla="*/ 767792 w 1182542"/>
                <a:gd name="connsiteY1" fmla="*/ 919685 h 920815"/>
                <a:gd name="connsiteX2" fmla="*/ 758267 w 1182542"/>
                <a:gd name="connsiteY2" fmla="*/ 850628 h 920815"/>
                <a:gd name="connsiteX3" fmla="*/ 765411 w 1182542"/>
                <a:gd name="connsiteY3" fmla="*/ 822053 h 920815"/>
                <a:gd name="connsiteX4" fmla="*/ 701117 w 1182542"/>
                <a:gd name="connsiteY4" fmla="*/ 800623 h 920815"/>
                <a:gd name="connsiteX5" fmla="*/ 720167 w 1182542"/>
                <a:gd name="connsiteY5" fmla="*/ 760141 h 920815"/>
                <a:gd name="connsiteX6" fmla="*/ 796367 w 1182542"/>
                <a:gd name="connsiteY6" fmla="*/ 755378 h 920815"/>
                <a:gd name="connsiteX7" fmla="*/ 915430 w 1182542"/>
                <a:gd name="connsiteY7" fmla="*/ 755378 h 920815"/>
                <a:gd name="connsiteX8" fmla="*/ 910667 w 1182542"/>
                <a:gd name="connsiteY8" fmla="*/ 714897 h 920815"/>
                <a:gd name="connsiteX9" fmla="*/ 893998 w 1182542"/>
                <a:gd name="connsiteY9" fmla="*/ 674416 h 920815"/>
                <a:gd name="connsiteX10" fmla="*/ 829704 w 1182542"/>
                <a:gd name="connsiteY10" fmla="*/ 662510 h 920815"/>
                <a:gd name="connsiteX11" fmla="*/ 813036 w 1182542"/>
                <a:gd name="connsiteY11" fmla="*/ 605360 h 920815"/>
                <a:gd name="connsiteX12" fmla="*/ 817798 w 1182542"/>
                <a:gd name="connsiteY12" fmla="*/ 564878 h 920815"/>
                <a:gd name="connsiteX13" fmla="*/ 877329 w 1182542"/>
                <a:gd name="connsiteY13" fmla="*/ 555353 h 920815"/>
                <a:gd name="connsiteX14" fmla="*/ 929717 w 1182542"/>
                <a:gd name="connsiteY14" fmla="*/ 543447 h 920815"/>
                <a:gd name="connsiteX15" fmla="*/ 917811 w 1182542"/>
                <a:gd name="connsiteY15" fmla="*/ 512491 h 920815"/>
                <a:gd name="connsiteX16" fmla="*/ 1165461 w 1182542"/>
                <a:gd name="connsiteY16" fmla="*/ 493441 h 920815"/>
                <a:gd name="connsiteX17" fmla="*/ 1163079 w 1182542"/>
                <a:gd name="connsiteY17" fmla="*/ 460103 h 920815"/>
                <a:gd name="connsiteX18" fmla="*/ 1179748 w 1182542"/>
                <a:gd name="connsiteY18" fmla="*/ 441053 h 920815"/>
                <a:gd name="connsiteX19" fmla="*/ 1144030 w 1182542"/>
                <a:gd name="connsiteY19" fmla="*/ 383903 h 920815"/>
                <a:gd name="connsiteX20" fmla="*/ 1032111 w 1182542"/>
                <a:gd name="connsiteY20" fmla="*/ 371997 h 920815"/>
                <a:gd name="connsiteX21" fmla="*/ 820179 w 1182542"/>
                <a:gd name="connsiteY21" fmla="*/ 388666 h 920815"/>
                <a:gd name="connsiteX22" fmla="*/ 796367 w 1182542"/>
                <a:gd name="connsiteY22" fmla="*/ 338660 h 920815"/>
                <a:gd name="connsiteX23" fmla="*/ 789223 w 1182542"/>
                <a:gd name="connsiteY23" fmla="*/ 302941 h 920815"/>
                <a:gd name="connsiteX24" fmla="*/ 908286 w 1182542"/>
                <a:gd name="connsiteY24" fmla="*/ 274366 h 920815"/>
                <a:gd name="connsiteX25" fmla="*/ 903523 w 1182542"/>
                <a:gd name="connsiteY25" fmla="*/ 224360 h 920815"/>
                <a:gd name="connsiteX26" fmla="*/ 801130 w 1182542"/>
                <a:gd name="connsiteY26" fmla="*/ 202928 h 920815"/>
                <a:gd name="connsiteX27" fmla="*/ 598723 w 1182542"/>
                <a:gd name="connsiteY27" fmla="*/ 202928 h 920815"/>
                <a:gd name="connsiteX28" fmla="*/ 577292 w 1182542"/>
                <a:gd name="connsiteY28" fmla="*/ 143397 h 920815"/>
                <a:gd name="connsiteX29" fmla="*/ 732073 w 1182542"/>
                <a:gd name="connsiteY29" fmla="*/ 138635 h 920815"/>
                <a:gd name="connsiteX30" fmla="*/ 843992 w 1182542"/>
                <a:gd name="connsiteY30" fmla="*/ 112441 h 920815"/>
                <a:gd name="connsiteX31" fmla="*/ 810655 w 1182542"/>
                <a:gd name="connsiteY31" fmla="*/ 48147 h 920815"/>
                <a:gd name="connsiteX32" fmla="*/ 798748 w 1182542"/>
                <a:gd name="connsiteY32" fmla="*/ 21953 h 920815"/>
                <a:gd name="connsiteX33" fmla="*/ 3411 w 1182542"/>
                <a:gd name="connsiteY33" fmla="*/ 2903 h 920815"/>
                <a:gd name="connsiteX34" fmla="*/ 1029 w 1182542"/>
                <a:gd name="connsiteY34" fmla="*/ 907778 h 920815"/>
                <a:gd name="connsiteX0" fmla="*/ 1029 w 1182542"/>
                <a:gd name="connsiteY0" fmla="*/ 907778 h 920815"/>
                <a:gd name="connsiteX1" fmla="*/ 767792 w 1182542"/>
                <a:gd name="connsiteY1" fmla="*/ 919685 h 920815"/>
                <a:gd name="connsiteX2" fmla="*/ 758267 w 1182542"/>
                <a:gd name="connsiteY2" fmla="*/ 850628 h 920815"/>
                <a:gd name="connsiteX3" fmla="*/ 765411 w 1182542"/>
                <a:gd name="connsiteY3" fmla="*/ 822053 h 920815"/>
                <a:gd name="connsiteX4" fmla="*/ 701117 w 1182542"/>
                <a:gd name="connsiteY4" fmla="*/ 800623 h 920815"/>
                <a:gd name="connsiteX5" fmla="*/ 720167 w 1182542"/>
                <a:gd name="connsiteY5" fmla="*/ 760141 h 920815"/>
                <a:gd name="connsiteX6" fmla="*/ 796367 w 1182542"/>
                <a:gd name="connsiteY6" fmla="*/ 755378 h 920815"/>
                <a:gd name="connsiteX7" fmla="*/ 915430 w 1182542"/>
                <a:gd name="connsiteY7" fmla="*/ 755378 h 920815"/>
                <a:gd name="connsiteX8" fmla="*/ 910667 w 1182542"/>
                <a:gd name="connsiteY8" fmla="*/ 714897 h 920815"/>
                <a:gd name="connsiteX9" fmla="*/ 893998 w 1182542"/>
                <a:gd name="connsiteY9" fmla="*/ 674416 h 920815"/>
                <a:gd name="connsiteX10" fmla="*/ 829704 w 1182542"/>
                <a:gd name="connsiteY10" fmla="*/ 662510 h 920815"/>
                <a:gd name="connsiteX11" fmla="*/ 813036 w 1182542"/>
                <a:gd name="connsiteY11" fmla="*/ 605360 h 920815"/>
                <a:gd name="connsiteX12" fmla="*/ 817798 w 1182542"/>
                <a:gd name="connsiteY12" fmla="*/ 564878 h 920815"/>
                <a:gd name="connsiteX13" fmla="*/ 877329 w 1182542"/>
                <a:gd name="connsiteY13" fmla="*/ 555353 h 920815"/>
                <a:gd name="connsiteX14" fmla="*/ 929717 w 1182542"/>
                <a:gd name="connsiteY14" fmla="*/ 543447 h 920815"/>
                <a:gd name="connsiteX15" fmla="*/ 917811 w 1182542"/>
                <a:gd name="connsiteY15" fmla="*/ 512491 h 920815"/>
                <a:gd name="connsiteX16" fmla="*/ 1165461 w 1182542"/>
                <a:gd name="connsiteY16" fmla="*/ 493441 h 920815"/>
                <a:gd name="connsiteX17" fmla="*/ 1163079 w 1182542"/>
                <a:gd name="connsiteY17" fmla="*/ 460103 h 920815"/>
                <a:gd name="connsiteX18" fmla="*/ 1179748 w 1182542"/>
                <a:gd name="connsiteY18" fmla="*/ 441053 h 920815"/>
                <a:gd name="connsiteX19" fmla="*/ 1144030 w 1182542"/>
                <a:gd name="connsiteY19" fmla="*/ 383903 h 920815"/>
                <a:gd name="connsiteX20" fmla="*/ 1032111 w 1182542"/>
                <a:gd name="connsiteY20" fmla="*/ 371997 h 920815"/>
                <a:gd name="connsiteX21" fmla="*/ 820179 w 1182542"/>
                <a:gd name="connsiteY21" fmla="*/ 388666 h 920815"/>
                <a:gd name="connsiteX22" fmla="*/ 796367 w 1182542"/>
                <a:gd name="connsiteY22" fmla="*/ 338660 h 920815"/>
                <a:gd name="connsiteX23" fmla="*/ 789223 w 1182542"/>
                <a:gd name="connsiteY23" fmla="*/ 302941 h 920815"/>
                <a:gd name="connsiteX24" fmla="*/ 908286 w 1182542"/>
                <a:gd name="connsiteY24" fmla="*/ 274366 h 920815"/>
                <a:gd name="connsiteX25" fmla="*/ 903523 w 1182542"/>
                <a:gd name="connsiteY25" fmla="*/ 224360 h 920815"/>
                <a:gd name="connsiteX26" fmla="*/ 801130 w 1182542"/>
                <a:gd name="connsiteY26" fmla="*/ 202928 h 920815"/>
                <a:gd name="connsiteX27" fmla="*/ 598723 w 1182542"/>
                <a:gd name="connsiteY27" fmla="*/ 202928 h 920815"/>
                <a:gd name="connsiteX28" fmla="*/ 577292 w 1182542"/>
                <a:gd name="connsiteY28" fmla="*/ 143397 h 920815"/>
                <a:gd name="connsiteX29" fmla="*/ 732073 w 1182542"/>
                <a:gd name="connsiteY29" fmla="*/ 138635 h 920815"/>
                <a:gd name="connsiteX30" fmla="*/ 829704 w 1182542"/>
                <a:gd name="connsiteY30" fmla="*/ 100535 h 920815"/>
                <a:gd name="connsiteX31" fmla="*/ 810655 w 1182542"/>
                <a:gd name="connsiteY31" fmla="*/ 48147 h 920815"/>
                <a:gd name="connsiteX32" fmla="*/ 798748 w 1182542"/>
                <a:gd name="connsiteY32" fmla="*/ 21953 h 920815"/>
                <a:gd name="connsiteX33" fmla="*/ 3411 w 1182542"/>
                <a:gd name="connsiteY33" fmla="*/ 2903 h 920815"/>
                <a:gd name="connsiteX34" fmla="*/ 1029 w 1182542"/>
                <a:gd name="connsiteY34" fmla="*/ 907778 h 920815"/>
                <a:gd name="connsiteX0" fmla="*/ 1029 w 1182542"/>
                <a:gd name="connsiteY0" fmla="*/ 907778 h 920815"/>
                <a:gd name="connsiteX1" fmla="*/ 767792 w 1182542"/>
                <a:gd name="connsiteY1" fmla="*/ 919685 h 920815"/>
                <a:gd name="connsiteX2" fmla="*/ 758267 w 1182542"/>
                <a:gd name="connsiteY2" fmla="*/ 850628 h 920815"/>
                <a:gd name="connsiteX3" fmla="*/ 765411 w 1182542"/>
                <a:gd name="connsiteY3" fmla="*/ 822053 h 920815"/>
                <a:gd name="connsiteX4" fmla="*/ 701117 w 1182542"/>
                <a:gd name="connsiteY4" fmla="*/ 800623 h 920815"/>
                <a:gd name="connsiteX5" fmla="*/ 720167 w 1182542"/>
                <a:gd name="connsiteY5" fmla="*/ 760141 h 920815"/>
                <a:gd name="connsiteX6" fmla="*/ 796367 w 1182542"/>
                <a:gd name="connsiteY6" fmla="*/ 755378 h 920815"/>
                <a:gd name="connsiteX7" fmla="*/ 915430 w 1182542"/>
                <a:gd name="connsiteY7" fmla="*/ 755378 h 920815"/>
                <a:gd name="connsiteX8" fmla="*/ 910667 w 1182542"/>
                <a:gd name="connsiteY8" fmla="*/ 714897 h 920815"/>
                <a:gd name="connsiteX9" fmla="*/ 893998 w 1182542"/>
                <a:gd name="connsiteY9" fmla="*/ 674416 h 920815"/>
                <a:gd name="connsiteX10" fmla="*/ 829704 w 1182542"/>
                <a:gd name="connsiteY10" fmla="*/ 662510 h 920815"/>
                <a:gd name="connsiteX11" fmla="*/ 813036 w 1182542"/>
                <a:gd name="connsiteY11" fmla="*/ 605360 h 920815"/>
                <a:gd name="connsiteX12" fmla="*/ 817798 w 1182542"/>
                <a:gd name="connsiteY12" fmla="*/ 564878 h 920815"/>
                <a:gd name="connsiteX13" fmla="*/ 877329 w 1182542"/>
                <a:gd name="connsiteY13" fmla="*/ 555353 h 920815"/>
                <a:gd name="connsiteX14" fmla="*/ 929717 w 1182542"/>
                <a:gd name="connsiteY14" fmla="*/ 543447 h 920815"/>
                <a:gd name="connsiteX15" fmla="*/ 917811 w 1182542"/>
                <a:gd name="connsiteY15" fmla="*/ 512491 h 920815"/>
                <a:gd name="connsiteX16" fmla="*/ 1165461 w 1182542"/>
                <a:gd name="connsiteY16" fmla="*/ 493441 h 920815"/>
                <a:gd name="connsiteX17" fmla="*/ 1163079 w 1182542"/>
                <a:gd name="connsiteY17" fmla="*/ 460103 h 920815"/>
                <a:gd name="connsiteX18" fmla="*/ 1179748 w 1182542"/>
                <a:gd name="connsiteY18" fmla="*/ 441053 h 920815"/>
                <a:gd name="connsiteX19" fmla="*/ 1144030 w 1182542"/>
                <a:gd name="connsiteY19" fmla="*/ 383903 h 920815"/>
                <a:gd name="connsiteX20" fmla="*/ 1032111 w 1182542"/>
                <a:gd name="connsiteY20" fmla="*/ 371997 h 920815"/>
                <a:gd name="connsiteX21" fmla="*/ 820179 w 1182542"/>
                <a:gd name="connsiteY21" fmla="*/ 388666 h 920815"/>
                <a:gd name="connsiteX22" fmla="*/ 796367 w 1182542"/>
                <a:gd name="connsiteY22" fmla="*/ 338660 h 920815"/>
                <a:gd name="connsiteX23" fmla="*/ 789223 w 1182542"/>
                <a:gd name="connsiteY23" fmla="*/ 302941 h 920815"/>
                <a:gd name="connsiteX24" fmla="*/ 908286 w 1182542"/>
                <a:gd name="connsiteY24" fmla="*/ 274366 h 920815"/>
                <a:gd name="connsiteX25" fmla="*/ 903523 w 1182542"/>
                <a:gd name="connsiteY25" fmla="*/ 224360 h 920815"/>
                <a:gd name="connsiteX26" fmla="*/ 801130 w 1182542"/>
                <a:gd name="connsiteY26" fmla="*/ 202928 h 920815"/>
                <a:gd name="connsiteX27" fmla="*/ 598723 w 1182542"/>
                <a:gd name="connsiteY27" fmla="*/ 202928 h 920815"/>
                <a:gd name="connsiteX28" fmla="*/ 577292 w 1182542"/>
                <a:gd name="connsiteY28" fmla="*/ 143397 h 920815"/>
                <a:gd name="connsiteX29" fmla="*/ 727310 w 1182542"/>
                <a:gd name="connsiteY29" fmla="*/ 131491 h 920815"/>
                <a:gd name="connsiteX30" fmla="*/ 829704 w 1182542"/>
                <a:gd name="connsiteY30" fmla="*/ 100535 h 920815"/>
                <a:gd name="connsiteX31" fmla="*/ 810655 w 1182542"/>
                <a:gd name="connsiteY31" fmla="*/ 48147 h 920815"/>
                <a:gd name="connsiteX32" fmla="*/ 798748 w 1182542"/>
                <a:gd name="connsiteY32" fmla="*/ 21953 h 920815"/>
                <a:gd name="connsiteX33" fmla="*/ 3411 w 1182542"/>
                <a:gd name="connsiteY33" fmla="*/ 2903 h 920815"/>
                <a:gd name="connsiteX34" fmla="*/ 1029 w 1182542"/>
                <a:gd name="connsiteY34" fmla="*/ 907778 h 920815"/>
                <a:gd name="connsiteX0" fmla="*/ 1029 w 1182542"/>
                <a:gd name="connsiteY0" fmla="*/ 907778 h 920815"/>
                <a:gd name="connsiteX1" fmla="*/ 767792 w 1182542"/>
                <a:gd name="connsiteY1" fmla="*/ 919685 h 920815"/>
                <a:gd name="connsiteX2" fmla="*/ 758267 w 1182542"/>
                <a:gd name="connsiteY2" fmla="*/ 850628 h 920815"/>
                <a:gd name="connsiteX3" fmla="*/ 765411 w 1182542"/>
                <a:gd name="connsiteY3" fmla="*/ 822053 h 920815"/>
                <a:gd name="connsiteX4" fmla="*/ 701117 w 1182542"/>
                <a:gd name="connsiteY4" fmla="*/ 800623 h 920815"/>
                <a:gd name="connsiteX5" fmla="*/ 720167 w 1182542"/>
                <a:gd name="connsiteY5" fmla="*/ 760141 h 920815"/>
                <a:gd name="connsiteX6" fmla="*/ 796367 w 1182542"/>
                <a:gd name="connsiteY6" fmla="*/ 755378 h 920815"/>
                <a:gd name="connsiteX7" fmla="*/ 915430 w 1182542"/>
                <a:gd name="connsiteY7" fmla="*/ 755378 h 920815"/>
                <a:gd name="connsiteX8" fmla="*/ 910667 w 1182542"/>
                <a:gd name="connsiteY8" fmla="*/ 714897 h 920815"/>
                <a:gd name="connsiteX9" fmla="*/ 893998 w 1182542"/>
                <a:gd name="connsiteY9" fmla="*/ 674416 h 920815"/>
                <a:gd name="connsiteX10" fmla="*/ 829704 w 1182542"/>
                <a:gd name="connsiteY10" fmla="*/ 662510 h 920815"/>
                <a:gd name="connsiteX11" fmla="*/ 813036 w 1182542"/>
                <a:gd name="connsiteY11" fmla="*/ 605360 h 920815"/>
                <a:gd name="connsiteX12" fmla="*/ 817798 w 1182542"/>
                <a:gd name="connsiteY12" fmla="*/ 564878 h 920815"/>
                <a:gd name="connsiteX13" fmla="*/ 877329 w 1182542"/>
                <a:gd name="connsiteY13" fmla="*/ 555353 h 920815"/>
                <a:gd name="connsiteX14" fmla="*/ 929717 w 1182542"/>
                <a:gd name="connsiteY14" fmla="*/ 543447 h 920815"/>
                <a:gd name="connsiteX15" fmla="*/ 917811 w 1182542"/>
                <a:gd name="connsiteY15" fmla="*/ 512491 h 920815"/>
                <a:gd name="connsiteX16" fmla="*/ 1165461 w 1182542"/>
                <a:gd name="connsiteY16" fmla="*/ 493441 h 920815"/>
                <a:gd name="connsiteX17" fmla="*/ 1163079 w 1182542"/>
                <a:gd name="connsiteY17" fmla="*/ 460103 h 920815"/>
                <a:gd name="connsiteX18" fmla="*/ 1179748 w 1182542"/>
                <a:gd name="connsiteY18" fmla="*/ 441053 h 920815"/>
                <a:gd name="connsiteX19" fmla="*/ 1144030 w 1182542"/>
                <a:gd name="connsiteY19" fmla="*/ 383903 h 920815"/>
                <a:gd name="connsiteX20" fmla="*/ 1032111 w 1182542"/>
                <a:gd name="connsiteY20" fmla="*/ 371997 h 920815"/>
                <a:gd name="connsiteX21" fmla="*/ 820179 w 1182542"/>
                <a:gd name="connsiteY21" fmla="*/ 388666 h 920815"/>
                <a:gd name="connsiteX22" fmla="*/ 796367 w 1182542"/>
                <a:gd name="connsiteY22" fmla="*/ 338660 h 920815"/>
                <a:gd name="connsiteX23" fmla="*/ 789223 w 1182542"/>
                <a:gd name="connsiteY23" fmla="*/ 302941 h 920815"/>
                <a:gd name="connsiteX24" fmla="*/ 908286 w 1182542"/>
                <a:gd name="connsiteY24" fmla="*/ 274366 h 920815"/>
                <a:gd name="connsiteX25" fmla="*/ 903523 w 1182542"/>
                <a:gd name="connsiteY25" fmla="*/ 224360 h 920815"/>
                <a:gd name="connsiteX26" fmla="*/ 801130 w 1182542"/>
                <a:gd name="connsiteY26" fmla="*/ 202928 h 920815"/>
                <a:gd name="connsiteX27" fmla="*/ 598723 w 1182542"/>
                <a:gd name="connsiteY27" fmla="*/ 202928 h 920815"/>
                <a:gd name="connsiteX28" fmla="*/ 582054 w 1182542"/>
                <a:gd name="connsiteY28" fmla="*/ 133872 h 920815"/>
                <a:gd name="connsiteX29" fmla="*/ 727310 w 1182542"/>
                <a:gd name="connsiteY29" fmla="*/ 131491 h 920815"/>
                <a:gd name="connsiteX30" fmla="*/ 829704 w 1182542"/>
                <a:gd name="connsiteY30" fmla="*/ 100535 h 920815"/>
                <a:gd name="connsiteX31" fmla="*/ 810655 w 1182542"/>
                <a:gd name="connsiteY31" fmla="*/ 48147 h 920815"/>
                <a:gd name="connsiteX32" fmla="*/ 798748 w 1182542"/>
                <a:gd name="connsiteY32" fmla="*/ 21953 h 920815"/>
                <a:gd name="connsiteX33" fmla="*/ 3411 w 1182542"/>
                <a:gd name="connsiteY33" fmla="*/ 2903 h 920815"/>
                <a:gd name="connsiteX34" fmla="*/ 1029 w 1182542"/>
                <a:gd name="connsiteY34" fmla="*/ 907778 h 920815"/>
                <a:gd name="connsiteX0" fmla="*/ 1029 w 1182542"/>
                <a:gd name="connsiteY0" fmla="*/ 907778 h 920815"/>
                <a:gd name="connsiteX1" fmla="*/ 767792 w 1182542"/>
                <a:gd name="connsiteY1" fmla="*/ 919685 h 920815"/>
                <a:gd name="connsiteX2" fmla="*/ 758267 w 1182542"/>
                <a:gd name="connsiteY2" fmla="*/ 850628 h 920815"/>
                <a:gd name="connsiteX3" fmla="*/ 765411 w 1182542"/>
                <a:gd name="connsiteY3" fmla="*/ 822053 h 920815"/>
                <a:gd name="connsiteX4" fmla="*/ 701117 w 1182542"/>
                <a:gd name="connsiteY4" fmla="*/ 800623 h 920815"/>
                <a:gd name="connsiteX5" fmla="*/ 720167 w 1182542"/>
                <a:gd name="connsiteY5" fmla="*/ 760141 h 920815"/>
                <a:gd name="connsiteX6" fmla="*/ 796367 w 1182542"/>
                <a:gd name="connsiteY6" fmla="*/ 755378 h 920815"/>
                <a:gd name="connsiteX7" fmla="*/ 915430 w 1182542"/>
                <a:gd name="connsiteY7" fmla="*/ 755378 h 920815"/>
                <a:gd name="connsiteX8" fmla="*/ 910667 w 1182542"/>
                <a:gd name="connsiteY8" fmla="*/ 714897 h 920815"/>
                <a:gd name="connsiteX9" fmla="*/ 893998 w 1182542"/>
                <a:gd name="connsiteY9" fmla="*/ 674416 h 920815"/>
                <a:gd name="connsiteX10" fmla="*/ 829704 w 1182542"/>
                <a:gd name="connsiteY10" fmla="*/ 662510 h 920815"/>
                <a:gd name="connsiteX11" fmla="*/ 813036 w 1182542"/>
                <a:gd name="connsiteY11" fmla="*/ 605360 h 920815"/>
                <a:gd name="connsiteX12" fmla="*/ 817798 w 1182542"/>
                <a:gd name="connsiteY12" fmla="*/ 564878 h 920815"/>
                <a:gd name="connsiteX13" fmla="*/ 877329 w 1182542"/>
                <a:gd name="connsiteY13" fmla="*/ 555353 h 920815"/>
                <a:gd name="connsiteX14" fmla="*/ 929717 w 1182542"/>
                <a:gd name="connsiteY14" fmla="*/ 543447 h 920815"/>
                <a:gd name="connsiteX15" fmla="*/ 917811 w 1182542"/>
                <a:gd name="connsiteY15" fmla="*/ 512491 h 920815"/>
                <a:gd name="connsiteX16" fmla="*/ 1165461 w 1182542"/>
                <a:gd name="connsiteY16" fmla="*/ 493441 h 920815"/>
                <a:gd name="connsiteX17" fmla="*/ 1163079 w 1182542"/>
                <a:gd name="connsiteY17" fmla="*/ 460103 h 920815"/>
                <a:gd name="connsiteX18" fmla="*/ 1179748 w 1182542"/>
                <a:gd name="connsiteY18" fmla="*/ 441053 h 920815"/>
                <a:gd name="connsiteX19" fmla="*/ 1144030 w 1182542"/>
                <a:gd name="connsiteY19" fmla="*/ 383903 h 920815"/>
                <a:gd name="connsiteX20" fmla="*/ 1032111 w 1182542"/>
                <a:gd name="connsiteY20" fmla="*/ 371997 h 920815"/>
                <a:gd name="connsiteX21" fmla="*/ 820179 w 1182542"/>
                <a:gd name="connsiteY21" fmla="*/ 388666 h 920815"/>
                <a:gd name="connsiteX22" fmla="*/ 796367 w 1182542"/>
                <a:gd name="connsiteY22" fmla="*/ 338660 h 920815"/>
                <a:gd name="connsiteX23" fmla="*/ 789223 w 1182542"/>
                <a:gd name="connsiteY23" fmla="*/ 302941 h 920815"/>
                <a:gd name="connsiteX24" fmla="*/ 908286 w 1182542"/>
                <a:gd name="connsiteY24" fmla="*/ 274366 h 920815"/>
                <a:gd name="connsiteX25" fmla="*/ 903523 w 1182542"/>
                <a:gd name="connsiteY25" fmla="*/ 224360 h 920815"/>
                <a:gd name="connsiteX26" fmla="*/ 801130 w 1182542"/>
                <a:gd name="connsiteY26" fmla="*/ 202928 h 920815"/>
                <a:gd name="connsiteX27" fmla="*/ 584436 w 1182542"/>
                <a:gd name="connsiteY27" fmla="*/ 202928 h 920815"/>
                <a:gd name="connsiteX28" fmla="*/ 582054 w 1182542"/>
                <a:gd name="connsiteY28" fmla="*/ 133872 h 920815"/>
                <a:gd name="connsiteX29" fmla="*/ 727310 w 1182542"/>
                <a:gd name="connsiteY29" fmla="*/ 131491 h 920815"/>
                <a:gd name="connsiteX30" fmla="*/ 829704 w 1182542"/>
                <a:gd name="connsiteY30" fmla="*/ 100535 h 920815"/>
                <a:gd name="connsiteX31" fmla="*/ 810655 w 1182542"/>
                <a:gd name="connsiteY31" fmla="*/ 48147 h 920815"/>
                <a:gd name="connsiteX32" fmla="*/ 798748 w 1182542"/>
                <a:gd name="connsiteY32" fmla="*/ 21953 h 920815"/>
                <a:gd name="connsiteX33" fmla="*/ 3411 w 1182542"/>
                <a:gd name="connsiteY33" fmla="*/ 2903 h 920815"/>
                <a:gd name="connsiteX34" fmla="*/ 1029 w 1182542"/>
                <a:gd name="connsiteY34" fmla="*/ 907778 h 920815"/>
                <a:gd name="connsiteX0" fmla="*/ 1029 w 1182542"/>
                <a:gd name="connsiteY0" fmla="*/ 907778 h 920815"/>
                <a:gd name="connsiteX1" fmla="*/ 767792 w 1182542"/>
                <a:gd name="connsiteY1" fmla="*/ 919685 h 920815"/>
                <a:gd name="connsiteX2" fmla="*/ 758267 w 1182542"/>
                <a:gd name="connsiteY2" fmla="*/ 850628 h 920815"/>
                <a:gd name="connsiteX3" fmla="*/ 765411 w 1182542"/>
                <a:gd name="connsiteY3" fmla="*/ 822053 h 920815"/>
                <a:gd name="connsiteX4" fmla="*/ 701117 w 1182542"/>
                <a:gd name="connsiteY4" fmla="*/ 800623 h 920815"/>
                <a:gd name="connsiteX5" fmla="*/ 720167 w 1182542"/>
                <a:gd name="connsiteY5" fmla="*/ 760141 h 920815"/>
                <a:gd name="connsiteX6" fmla="*/ 796367 w 1182542"/>
                <a:gd name="connsiteY6" fmla="*/ 755378 h 920815"/>
                <a:gd name="connsiteX7" fmla="*/ 915430 w 1182542"/>
                <a:gd name="connsiteY7" fmla="*/ 755378 h 920815"/>
                <a:gd name="connsiteX8" fmla="*/ 910667 w 1182542"/>
                <a:gd name="connsiteY8" fmla="*/ 714897 h 920815"/>
                <a:gd name="connsiteX9" fmla="*/ 893998 w 1182542"/>
                <a:gd name="connsiteY9" fmla="*/ 674416 h 920815"/>
                <a:gd name="connsiteX10" fmla="*/ 829704 w 1182542"/>
                <a:gd name="connsiteY10" fmla="*/ 662510 h 920815"/>
                <a:gd name="connsiteX11" fmla="*/ 813036 w 1182542"/>
                <a:gd name="connsiteY11" fmla="*/ 605360 h 920815"/>
                <a:gd name="connsiteX12" fmla="*/ 817798 w 1182542"/>
                <a:gd name="connsiteY12" fmla="*/ 564878 h 920815"/>
                <a:gd name="connsiteX13" fmla="*/ 877329 w 1182542"/>
                <a:gd name="connsiteY13" fmla="*/ 555353 h 920815"/>
                <a:gd name="connsiteX14" fmla="*/ 929717 w 1182542"/>
                <a:gd name="connsiteY14" fmla="*/ 543447 h 920815"/>
                <a:gd name="connsiteX15" fmla="*/ 917811 w 1182542"/>
                <a:gd name="connsiteY15" fmla="*/ 512491 h 920815"/>
                <a:gd name="connsiteX16" fmla="*/ 1165461 w 1182542"/>
                <a:gd name="connsiteY16" fmla="*/ 493441 h 920815"/>
                <a:gd name="connsiteX17" fmla="*/ 1163079 w 1182542"/>
                <a:gd name="connsiteY17" fmla="*/ 460103 h 920815"/>
                <a:gd name="connsiteX18" fmla="*/ 1179748 w 1182542"/>
                <a:gd name="connsiteY18" fmla="*/ 441053 h 920815"/>
                <a:gd name="connsiteX19" fmla="*/ 1144030 w 1182542"/>
                <a:gd name="connsiteY19" fmla="*/ 383903 h 920815"/>
                <a:gd name="connsiteX20" fmla="*/ 1032111 w 1182542"/>
                <a:gd name="connsiteY20" fmla="*/ 371997 h 920815"/>
                <a:gd name="connsiteX21" fmla="*/ 820179 w 1182542"/>
                <a:gd name="connsiteY21" fmla="*/ 388666 h 920815"/>
                <a:gd name="connsiteX22" fmla="*/ 796367 w 1182542"/>
                <a:gd name="connsiteY22" fmla="*/ 338660 h 920815"/>
                <a:gd name="connsiteX23" fmla="*/ 789223 w 1182542"/>
                <a:gd name="connsiteY23" fmla="*/ 302941 h 920815"/>
                <a:gd name="connsiteX24" fmla="*/ 908286 w 1182542"/>
                <a:gd name="connsiteY24" fmla="*/ 274366 h 920815"/>
                <a:gd name="connsiteX25" fmla="*/ 903523 w 1182542"/>
                <a:gd name="connsiteY25" fmla="*/ 224360 h 920815"/>
                <a:gd name="connsiteX26" fmla="*/ 801130 w 1182542"/>
                <a:gd name="connsiteY26" fmla="*/ 202928 h 920815"/>
                <a:gd name="connsiteX27" fmla="*/ 584436 w 1182542"/>
                <a:gd name="connsiteY27" fmla="*/ 202928 h 920815"/>
                <a:gd name="connsiteX28" fmla="*/ 582054 w 1182542"/>
                <a:gd name="connsiteY28" fmla="*/ 133872 h 920815"/>
                <a:gd name="connsiteX29" fmla="*/ 727310 w 1182542"/>
                <a:gd name="connsiteY29" fmla="*/ 131491 h 920815"/>
                <a:gd name="connsiteX30" fmla="*/ 829704 w 1182542"/>
                <a:gd name="connsiteY30" fmla="*/ 100535 h 920815"/>
                <a:gd name="connsiteX31" fmla="*/ 810655 w 1182542"/>
                <a:gd name="connsiteY31" fmla="*/ 48147 h 920815"/>
                <a:gd name="connsiteX32" fmla="*/ 798748 w 1182542"/>
                <a:gd name="connsiteY32" fmla="*/ 21953 h 920815"/>
                <a:gd name="connsiteX33" fmla="*/ 3411 w 1182542"/>
                <a:gd name="connsiteY33" fmla="*/ 2903 h 920815"/>
                <a:gd name="connsiteX34" fmla="*/ 1029 w 1182542"/>
                <a:gd name="connsiteY34" fmla="*/ 907778 h 920815"/>
                <a:gd name="connsiteX0" fmla="*/ 1029 w 1182542"/>
                <a:gd name="connsiteY0" fmla="*/ 907778 h 920815"/>
                <a:gd name="connsiteX1" fmla="*/ 767792 w 1182542"/>
                <a:gd name="connsiteY1" fmla="*/ 919685 h 920815"/>
                <a:gd name="connsiteX2" fmla="*/ 758267 w 1182542"/>
                <a:gd name="connsiteY2" fmla="*/ 850628 h 920815"/>
                <a:gd name="connsiteX3" fmla="*/ 765411 w 1182542"/>
                <a:gd name="connsiteY3" fmla="*/ 822053 h 920815"/>
                <a:gd name="connsiteX4" fmla="*/ 701117 w 1182542"/>
                <a:gd name="connsiteY4" fmla="*/ 800623 h 920815"/>
                <a:gd name="connsiteX5" fmla="*/ 720167 w 1182542"/>
                <a:gd name="connsiteY5" fmla="*/ 760141 h 920815"/>
                <a:gd name="connsiteX6" fmla="*/ 796367 w 1182542"/>
                <a:gd name="connsiteY6" fmla="*/ 755378 h 920815"/>
                <a:gd name="connsiteX7" fmla="*/ 915430 w 1182542"/>
                <a:gd name="connsiteY7" fmla="*/ 755378 h 920815"/>
                <a:gd name="connsiteX8" fmla="*/ 910667 w 1182542"/>
                <a:gd name="connsiteY8" fmla="*/ 714897 h 920815"/>
                <a:gd name="connsiteX9" fmla="*/ 893998 w 1182542"/>
                <a:gd name="connsiteY9" fmla="*/ 674416 h 920815"/>
                <a:gd name="connsiteX10" fmla="*/ 829704 w 1182542"/>
                <a:gd name="connsiteY10" fmla="*/ 662510 h 920815"/>
                <a:gd name="connsiteX11" fmla="*/ 813036 w 1182542"/>
                <a:gd name="connsiteY11" fmla="*/ 605360 h 920815"/>
                <a:gd name="connsiteX12" fmla="*/ 817798 w 1182542"/>
                <a:gd name="connsiteY12" fmla="*/ 564878 h 920815"/>
                <a:gd name="connsiteX13" fmla="*/ 877329 w 1182542"/>
                <a:gd name="connsiteY13" fmla="*/ 555353 h 920815"/>
                <a:gd name="connsiteX14" fmla="*/ 929717 w 1182542"/>
                <a:gd name="connsiteY14" fmla="*/ 543447 h 920815"/>
                <a:gd name="connsiteX15" fmla="*/ 917811 w 1182542"/>
                <a:gd name="connsiteY15" fmla="*/ 512491 h 920815"/>
                <a:gd name="connsiteX16" fmla="*/ 1165461 w 1182542"/>
                <a:gd name="connsiteY16" fmla="*/ 493441 h 920815"/>
                <a:gd name="connsiteX17" fmla="*/ 1163079 w 1182542"/>
                <a:gd name="connsiteY17" fmla="*/ 460103 h 920815"/>
                <a:gd name="connsiteX18" fmla="*/ 1179748 w 1182542"/>
                <a:gd name="connsiteY18" fmla="*/ 441053 h 920815"/>
                <a:gd name="connsiteX19" fmla="*/ 1144030 w 1182542"/>
                <a:gd name="connsiteY19" fmla="*/ 383903 h 920815"/>
                <a:gd name="connsiteX20" fmla="*/ 1032111 w 1182542"/>
                <a:gd name="connsiteY20" fmla="*/ 371997 h 920815"/>
                <a:gd name="connsiteX21" fmla="*/ 820179 w 1182542"/>
                <a:gd name="connsiteY21" fmla="*/ 388666 h 920815"/>
                <a:gd name="connsiteX22" fmla="*/ 796367 w 1182542"/>
                <a:gd name="connsiteY22" fmla="*/ 338660 h 920815"/>
                <a:gd name="connsiteX23" fmla="*/ 789223 w 1182542"/>
                <a:gd name="connsiteY23" fmla="*/ 302941 h 920815"/>
                <a:gd name="connsiteX24" fmla="*/ 908286 w 1182542"/>
                <a:gd name="connsiteY24" fmla="*/ 274366 h 920815"/>
                <a:gd name="connsiteX25" fmla="*/ 903523 w 1182542"/>
                <a:gd name="connsiteY25" fmla="*/ 224360 h 920815"/>
                <a:gd name="connsiteX26" fmla="*/ 801130 w 1182542"/>
                <a:gd name="connsiteY26" fmla="*/ 202928 h 920815"/>
                <a:gd name="connsiteX27" fmla="*/ 565386 w 1182542"/>
                <a:gd name="connsiteY27" fmla="*/ 210072 h 920815"/>
                <a:gd name="connsiteX28" fmla="*/ 582054 w 1182542"/>
                <a:gd name="connsiteY28" fmla="*/ 133872 h 920815"/>
                <a:gd name="connsiteX29" fmla="*/ 727310 w 1182542"/>
                <a:gd name="connsiteY29" fmla="*/ 131491 h 920815"/>
                <a:gd name="connsiteX30" fmla="*/ 829704 w 1182542"/>
                <a:gd name="connsiteY30" fmla="*/ 100535 h 920815"/>
                <a:gd name="connsiteX31" fmla="*/ 810655 w 1182542"/>
                <a:gd name="connsiteY31" fmla="*/ 48147 h 920815"/>
                <a:gd name="connsiteX32" fmla="*/ 798748 w 1182542"/>
                <a:gd name="connsiteY32" fmla="*/ 21953 h 920815"/>
                <a:gd name="connsiteX33" fmla="*/ 3411 w 1182542"/>
                <a:gd name="connsiteY33" fmla="*/ 2903 h 920815"/>
                <a:gd name="connsiteX34" fmla="*/ 1029 w 1182542"/>
                <a:gd name="connsiteY34" fmla="*/ 907778 h 920815"/>
                <a:gd name="connsiteX0" fmla="*/ 1029 w 1182542"/>
                <a:gd name="connsiteY0" fmla="*/ 907778 h 920815"/>
                <a:gd name="connsiteX1" fmla="*/ 767792 w 1182542"/>
                <a:gd name="connsiteY1" fmla="*/ 919685 h 920815"/>
                <a:gd name="connsiteX2" fmla="*/ 758267 w 1182542"/>
                <a:gd name="connsiteY2" fmla="*/ 850628 h 920815"/>
                <a:gd name="connsiteX3" fmla="*/ 765411 w 1182542"/>
                <a:gd name="connsiteY3" fmla="*/ 822053 h 920815"/>
                <a:gd name="connsiteX4" fmla="*/ 701117 w 1182542"/>
                <a:gd name="connsiteY4" fmla="*/ 800623 h 920815"/>
                <a:gd name="connsiteX5" fmla="*/ 720167 w 1182542"/>
                <a:gd name="connsiteY5" fmla="*/ 760141 h 920815"/>
                <a:gd name="connsiteX6" fmla="*/ 796367 w 1182542"/>
                <a:gd name="connsiteY6" fmla="*/ 755378 h 920815"/>
                <a:gd name="connsiteX7" fmla="*/ 915430 w 1182542"/>
                <a:gd name="connsiteY7" fmla="*/ 755378 h 920815"/>
                <a:gd name="connsiteX8" fmla="*/ 910667 w 1182542"/>
                <a:gd name="connsiteY8" fmla="*/ 714897 h 920815"/>
                <a:gd name="connsiteX9" fmla="*/ 893998 w 1182542"/>
                <a:gd name="connsiteY9" fmla="*/ 674416 h 920815"/>
                <a:gd name="connsiteX10" fmla="*/ 829704 w 1182542"/>
                <a:gd name="connsiteY10" fmla="*/ 662510 h 920815"/>
                <a:gd name="connsiteX11" fmla="*/ 813036 w 1182542"/>
                <a:gd name="connsiteY11" fmla="*/ 605360 h 920815"/>
                <a:gd name="connsiteX12" fmla="*/ 817798 w 1182542"/>
                <a:gd name="connsiteY12" fmla="*/ 564878 h 920815"/>
                <a:gd name="connsiteX13" fmla="*/ 877329 w 1182542"/>
                <a:gd name="connsiteY13" fmla="*/ 555353 h 920815"/>
                <a:gd name="connsiteX14" fmla="*/ 929717 w 1182542"/>
                <a:gd name="connsiteY14" fmla="*/ 543447 h 920815"/>
                <a:gd name="connsiteX15" fmla="*/ 917811 w 1182542"/>
                <a:gd name="connsiteY15" fmla="*/ 512491 h 920815"/>
                <a:gd name="connsiteX16" fmla="*/ 1165461 w 1182542"/>
                <a:gd name="connsiteY16" fmla="*/ 493441 h 920815"/>
                <a:gd name="connsiteX17" fmla="*/ 1163079 w 1182542"/>
                <a:gd name="connsiteY17" fmla="*/ 460103 h 920815"/>
                <a:gd name="connsiteX18" fmla="*/ 1179748 w 1182542"/>
                <a:gd name="connsiteY18" fmla="*/ 441053 h 920815"/>
                <a:gd name="connsiteX19" fmla="*/ 1144030 w 1182542"/>
                <a:gd name="connsiteY19" fmla="*/ 383903 h 920815"/>
                <a:gd name="connsiteX20" fmla="*/ 1032111 w 1182542"/>
                <a:gd name="connsiteY20" fmla="*/ 371997 h 920815"/>
                <a:gd name="connsiteX21" fmla="*/ 820179 w 1182542"/>
                <a:gd name="connsiteY21" fmla="*/ 388666 h 920815"/>
                <a:gd name="connsiteX22" fmla="*/ 796367 w 1182542"/>
                <a:gd name="connsiteY22" fmla="*/ 338660 h 920815"/>
                <a:gd name="connsiteX23" fmla="*/ 789223 w 1182542"/>
                <a:gd name="connsiteY23" fmla="*/ 302941 h 920815"/>
                <a:gd name="connsiteX24" fmla="*/ 908286 w 1182542"/>
                <a:gd name="connsiteY24" fmla="*/ 274366 h 920815"/>
                <a:gd name="connsiteX25" fmla="*/ 903523 w 1182542"/>
                <a:gd name="connsiteY25" fmla="*/ 224360 h 920815"/>
                <a:gd name="connsiteX26" fmla="*/ 801130 w 1182542"/>
                <a:gd name="connsiteY26" fmla="*/ 202928 h 920815"/>
                <a:gd name="connsiteX27" fmla="*/ 572530 w 1182542"/>
                <a:gd name="connsiteY27" fmla="*/ 202928 h 920815"/>
                <a:gd name="connsiteX28" fmla="*/ 582054 w 1182542"/>
                <a:gd name="connsiteY28" fmla="*/ 133872 h 920815"/>
                <a:gd name="connsiteX29" fmla="*/ 727310 w 1182542"/>
                <a:gd name="connsiteY29" fmla="*/ 131491 h 920815"/>
                <a:gd name="connsiteX30" fmla="*/ 829704 w 1182542"/>
                <a:gd name="connsiteY30" fmla="*/ 100535 h 920815"/>
                <a:gd name="connsiteX31" fmla="*/ 810655 w 1182542"/>
                <a:gd name="connsiteY31" fmla="*/ 48147 h 920815"/>
                <a:gd name="connsiteX32" fmla="*/ 798748 w 1182542"/>
                <a:gd name="connsiteY32" fmla="*/ 21953 h 920815"/>
                <a:gd name="connsiteX33" fmla="*/ 3411 w 1182542"/>
                <a:gd name="connsiteY33" fmla="*/ 2903 h 920815"/>
                <a:gd name="connsiteX34" fmla="*/ 1029 w 1182542"/>
                <a:gd name="connsiteY34" fmla="*/ 907778 h 920815"/>
                <a:gd name="connsiteX0" fmla="*/ 1029 w 1182542"/>
                <a:gd name="connsiteY0" fmla="*/ 907778 h 920815"/>
                <a:gd name="connsiteX1" fmla="*/ 767792 w 1182542"/>
                <a:gd name="connsiteY1" fmla="*/ 919685 h 920815"/>
                <a:gd name="connsiteX2" fmla="*/ 758267 w 1182542"/>
                <a:gd name="connsiteY2" fmla="*/ 850628 h 920815"/>
                <a:gd name="connsiteX3" fmla="*/ 765411 w 1182542"/>
                <a:gd name="connsiteY3" fmla="*/ 822053 h 920815"/>
                <a:gd name="connsiteX4" fmla="*/ 701117 w 1182542"/>
                <a:gd name="connsiteY4" fmla="*/ 800623 h 920815"/>
                <a:gd name="connsiteX5" fmla="*/ 720167 w 1182542"/>
                <a:gd name="connsiteY5" fmla="*/ 760141 h 920815"/>
                <a:gd name="connsiteX6" fmla="*/ 796367 w 1182542"/>
                <a:gd name="connsiteY6" fmla="*/ 755378 h 920815"/>
                <a:gd name="connsiteX7" fmla="*/ 915430 w 1182542"/>
                <a:gd name="connsiteY7" fmla="*/ 755378 h 920815"/>
                <a:gd name="connsiteX8" fmla="*/ 910667 w 1182542"/>
                <a:gd name="connsiteY8" fmla="*/ 714897 h 920815"/>
                <a:gd name="connsiteX9" fmla="*/ 893998 w 1182542"/>
                <a:gd name="connsiteY9" fmla="*/ 674416 h 920815"/>
                <a:gd name="connsiteX10" fmla="*/ 829704 w 1182542"/>
                <a:gd name="connsiteY10" fmla="*/ 662510 h 920815"/>
                <a:gd name="connsiteX11" fmla="*/ 813036 w 1182542"/>
                <a:gd name="connsiteY11" fmla="*/ 605360 h 920815"/>
                <a:gd name="connsiteX12" fmla="*/ 817798 w 1182542"/>
                <a:gd name="connsiteY12" fmla="*/ 564878 h 920815"/>
                <a:gd name="connsiteX13" fmla="*/ 877329 w 1182542"/>
                <a:gd name="connsiteY13" fmla="*/ 555353 h 920815"/>
                <a:gd name="connsiteX14" fmla="*/ 929717 w 1182542"/>
                <a:gd name="connsiteY14" fmla="*/ 543447 h 920815"/>
                <a:gd name="connsiteX15" fmla="*/ 917811 w 1182542"/>
                <a:gd name="connsiteY15" fmla="*/ 512491 h 920815"/>
                <a:gd name="connsiteX16" fmla="*/ 1165461 w 1182542"/>
                <a:gd name="connsiteY16" fmla="*/ 493441 h 920815"/>
                <a:gd name="connsiteX17" fmla="*/ 1163079 w 1182542"/>
                <a:gd name="connsiteY17" fmla="*/ 460103 h 920815"/>
                <a:gd name="connsiteX18" fmla="*/ 1179748 w 1182542"/>
                <a:gd name="connsiteY18" fmla="*/ 441053 h 920815"/>
                <a:gd name="connsiteX19" fmla="*/ 1144030 w 1182542"/>
                <a:gd name="connsiteY19" fmla="*/ 383903 h 920815"/>
                <a:gd name="connsiteX20" fmla="*/ 1032111 w 1182542"/>
                <a:gd name="connsiteY20" fmla="*/ 371997 h 920815"/>
                <a:gd name="connsiteX21" fmla="*/ 820179 w 1182542"/>
                <a:gd name="connsiteY21" fmla="*/ 388666 h 920815"/>
                <a:gd name="connsiteX22" fmla="*/ 796367 w 1182542"/>
                <a:gd name="connsiteY22" fmla="*/ 338660 h 920815"/>
                <a:gd name="connsiteX23" fmla="*/ 789223 w 1182542"/>
                <a:gd name="connsiteY23" fmla="*/ 302941 h 920815"/>
                <a:gd name="connsiteX24" fmla="*/ 908286 w 1182542"/>
                <a:gd name="connsiteY24" fmla="*/ 274366 h 920815"/>
                <a:gd name="connsiteX25" fmla="*/ 903523 w 1182542"/>
                <a:gd name="connsiteY25" fmla="*/ 224360 h 920815"/>
                <a:gd name="connsiteX26" fmla="*/ 801130 w 1182542"/>
                <a:gd name="connsiteY26" fmla="*/ 202928 h 920815"/>
                <a:gd name="connsiteX27" fmla="*/ 572530 w 1182542"/>
                <a:gd name="connsiteY27" fmla="*/ 202928 h 920815"/>
                <a:gd name="connsiteX28" fmla="*/ 582054 w 1182542"/>
                <a:gd name="connsiteY28" fmla="*/ 133872 h 920815"/>
                <a:gd name="connsiteX29" fmla="*/ 727310 w 1182542"/>
                <a:gd name="connsiteY29" fmla="*/ 131491 h 920815"/>
                <a:gd name="connsiteX30" fmla="*/ 829704 w 1182542"/>
                <a:gd name="connsiteY30" fmla="*/ 100535 h 920815"/>
                <a:gd name="connsiteX31" fmla="*/ 810655 w 1182542"/>
                <a:gd name="connsiteY31" fmla="*/ 48147 h 920815"/>
                <a:gd name="connsiteX32" fmla="*/ 798748 w 1182542"/>
                <a:gd name="connsiteY32" fmla="*/ 21953 h 920815"/>
                <a:gd name="connsiteX33" fmla="*/ 3411 w 1182542"/>
                <a:gd name="connsiteY33" fmla="*/ 2903 h 920815"/>
                <a:gd name="connsiteX34" fmla="*/ 1029 w 1182542"/>
                <a:gd name="connsiteY34" fmla="*/ 907778 h 920815"/>
                <a:gd name="connsiteX0" fmla="*/ 56534 w 1238047"/>
                <a:gd name="connsiteY0" fmla="*/ 970504 h 983541"/>
                <a:gd name="connsiteX1" fmla="*/ 823297 w 1238047"/>
                <a:gd name="connsiteY1" fmla="*/ 982411 h 983541"/>
                <a:gd name="connsiteX2" fmla="*/ 813772 w 1238047"/>
                <a:gd name="connsiteY2" fmla="*/ 913354 h 983541"/>
                <a:gd name="connsiteX3" fmla="*/ 820916 w 1238047"/>
                <a:gd name="connsiteY3" fmla="*/ 884779 h 983541"/>
                <a:gd name="connsiteX4" fmla="*/ 756622 w 1238047"/>
                <a:gd name="connsiteY4" fmla="*/ 863349 h 983541"/>
                <a:gd name="connsiteX5" fmla="*/ 775672 w 1238047"/>
                <a:gd name="connsiteY5" fmla="*/ 822867 h 983541"/>
                <a:gd name="connsiteX6" fmla="*/ 851872 w 1238047"/>
                <a:gd name="connsiteY6" fmla="*/ 818104 h 983541"/>
                <a:gd name="connsiteX7" fmla="*/ 970935 w 1238047"/>
                <a:gd name="connsiteY7" fmla="*/ 818104 h 983541"/>
                <a:gd name="connsiteX8" fmla="*/ 966172 w 1238047"/>
                <a:gd name="connsiteY8" fmla="*/ 777623 h 983541"/>
                <a:gd name="connsiteX9" fmla="*/ 949503 w 1238047"/>
                <a:gd name="connsiteY9" fmla="*/ 737142 h 983541"/>
                <a:gd name="connsiteX10" fmla="*/ 885209 w 1238047"/>
                <a:gd name="connsiteY10" fmla="*/ 725236 h 983541"/>
                <a:gd name="connsiteX11" fmla="*/ 868541 w 1238047"/>
                <a:gd name="connsiteY11" fmla="*/ 668086 h 983541"/>
                <a:gd name="connsiteX12" fmla="*/ 873303 w 1238047"/>
                <a:gd name="connsiteY12" fmla="*/ 627604 h 983541"/>
                <a:gd name="connsiteX13" fmla="*/ 932834 w 1238047"/>
                <a:gd name="connsiteY13" fmla="*/ 618079 h 983541"/>
                <a:gd name="connsiteX14" fmla="*/ 985222 w 1238047"/>
                <a:gd name="connsiteY14" fmla="*/ 606173 h 983541"/>
                <a:gd name="connsiteX15" fmla="*/ 973316 w 1238047"/>
                <a:gd name="connsiteY15" fmla="*/ 575217 h 983541"/>
                <a:gd name="connsiteX16" fmla="*/ 1220966 w 1238047"/>
                <a:gd name="connsiteY16" fmla="*/ 556167 h 983541"/>
                <a:gd name="connsiteX17" fmla="*/ 1218584 w 1238047"/>
                <a:gd name="connsiteY17" fmla="*/ 522829 h 983541"/>
                <a:gd name="connsiteX18" fmla="*/ 1235253 w 1238047"/>
                <a:gd name="connsiteY18" fmla="*/ 503779 h 983541"/>
                <a:gd name="connsiteX19" fmla="*/ 1199535 w 1238047"/>
                <a:gd name="connsiteY19" fmla="*/ 446629 h 983541"/>
                <a:gd name="connsiteX20" fmla="*/ 1087616 w 1238047"/>
                <a:gd name="connsiteY20" fmla="*/ 434723 h 983541"/>
                <a:gd name="connsiteX21" fmla="*/ 875684 w 1238047"/>
                <a:gd name="connsiteY21" fmla="*/ 451392 h 983541"/>
                <a:gd name="connsiteX22" fmla="*/ 851872 w 1238047"/>
                <a:gd name="connsiteY22" fmla="*/ 401386 h 983541"/>
                <a:gd name="connsiteX23" fmla="*/ 844728 w 1238047"/>
                <a:gd name="connsiteY23" fmla="*/ 365667 h 983541"/>
                <a:gd name="connsiteX24" fmla="*/ 963791 w 1238047"/>
                <a:gd name="connsiteY24" fmla="*/ 337092 h 983541"/>
                <a:gd name="connsiteX25" fmla="*/ 959028 w 1238047"/>
                <a:gd name="connsiteY25" fmla="*/ 287086 h 983541"/>
                <a:gd name="connsiteX26" fmla="*/ 856635 w 1238047"/>
                <a:gd name="connsiteY26" fmla="*/ 265654 h 983541"/>
                <a:gd name="connsiteX27" fmla="*/ 628035 w 1238047"/>
                <a:gd name="connsiteY27" fmla="*/ 265654 h 983541"/>
                <a:gd name="connsiteX28" fmla="*/ 637559 w 1238047"/>
                <a:gd name="connsiteY28" fmla="*/ 196598 h 983541"/>
                <a:gd name="connsiteX29" fmla="*/ 782815 w 1238047"/>
                <a:gd name="connsiteY29" fmla="*/ 194217 h 983541"/>
                <a:gd name="connsiteX30" fmla="*/ 885209 w 1238047"/>
                <a:gd name="connsiteY30" fmla="*/ 163261 h 983541"/>
                <a:gd name="connsiteX31" fmla="*/ 866160 w 1238047"/>
                <a:gd name="connsiteY31" fmla="*/ 110873 h 983541"/>
                <a:gd name="connsiteX32" fmla="*/ 847109 w 1238047"/>
                <a:gd name="connsiteY32" fmla="*/ 75154 h 983541"/>
                <a:gd name="connsiteX33" fmla="*/ 58916 w 1238047"/>
                <a:gd name="connsiteY33" fmla="*/ 65629 h 983541"/>
                <a:gd name="connsiteX34" fmla="*/ 56534 w 1238047"/>
                <a:gd name="connsiteY34" fmla="*/ 970504 h 983541"/>
                <a:gd name="connsiteX0" fmla="*/ 2 w 1181515"/>
                <a:gd name="connsiteY0" fmla="*/ 905272 h 918309"/>
                <a:gd name="connsiteX1" fmla="*/ 766765 w 1181515"/>
                <a:gd name="connsiteY1" fmla="*/ 917179 h 918309"/>
                <a:gd name="connsiteX2" fmla="*/ 757240 w 1181515"/>
                <a:gd name="connsiteY2" fmla="*/ 848122 h 918309"/>
                <a:gd name="connsiteX3" fmla="*/ 764384 w 1181515"/>
                <a:gd name="connsiteY3" fmla="*/ 819547 h 918309"/>
                <a:gd name="connsiteX4" fmla="*/ 700090 w 1181515"/>
                <a:gd name="connsiteY4" fmla="*/ 798117 h 918309"/>
                <a:gd name="connsiteX5" fmla="*/ 719140 w 1181515"/>
                <a:gd name="connsiteY5" fmla="*/ 757635 h 918309"/>
                <a:gd name="connsiteX6" fmla="*/ 795340 w 1181515"/>
                <a:gd name="connsiteY6" fmla="*/ 752872 h 918309"/>
                <a:gd name="connsiteX7" fmla="*/ 914403 w 1181515"/>
                <a:gd name="connsiteY7" fmla="*/ 752872 h 918309"/>
                <a:gd name="connsiteX8" fmla="*/ 909640 w 1181515"/>
                <a:gd name="connsiteY8" fmla="*/ 712391 h 918309"/>
                <a:gd name="connsiteX9" fmla="*/ 892971 w 1181515"/>
                <a:gd name="connsiteY9" fmla="*/ 671910 h 918309"/>
                <a:gd name="connsiteX10" fmla="*/ 828677 w 1181515"/>
                <a:gd name="connsiteY10" fmla="*/ 660004 h 918309"/>
                <a:gd name="connsiteX11" fmla="*/ 812009 w 1181515"/>
                <a:gd name="connsiteY11" fmla="*/ 602854 h 918309"/>
                <a:gd name="connsiteX12" fmla="*/ 816771 w 1181515"/>
                <a:gd name="connsiteY12" fmla="*/ 562372 h 918309"/>
                <a:gd name="connsiteX13" fmla="*/ 876302 w 1181515"/>
                <a:gd name="connsiteY13" fmla="*/ 552847 h 918309"/>
                <a:gd name="connsiteX14" fmla="*/ 928690 w 1181515"/>
                <a:gd name="connsiteY14" fmla="*/ 540941 h 918309"/>
                <a:gd name="connsiteX15" fmla="*/ 916784 w 1181515"/>
                <a:gd name="connsiteY15" fmla="*/ 509985 h 918309"/>
                <a:gd name="connsiteX16" fmla="*/ 1164434 w 1181515"/>
                <a:gd name="connsiteY16" fmla="*/ 490935 h 918309"/>
                <a:gd name="connsiteX17" fmla="*/ 1162052 w 1181515"/>
                <a:gd name="connsiteY17" fmla="*/ 457597 h 918309"/>
                <a:gd name="connsiteX18" fmla="*/ 1178721 w 1181515"/>
                <a:gd name="connsiteY18" fmla="*/ 438547 h 918309"/>
                <a:gd name="connsiteX19" fmla="*/ 1143003 w 1181515"/>
                <a:gd name="connsiteY19" fmla="*/ 381397 h 918309"/>
                <a:gd name="connsiteX20" fmla="*/ 1031084 w 1181515"/>
                <a:gd name="connsiteY20" fmla="*/ 369491 h 918309"/>
                <a:gd name="connsiteX21" fmla="*/ 819152 w 1181515"/>
                <a:gd name="connsiteY21" fmla="*/ 386160 h 918309"/>
                <a:gd name="connsiteX22" fmla="*/ 795340 w 1181515"/>
                <a:gd name="connsiteY22" fmla="*/ 336154 h 918309"/>
                <a:gd name="connsiteX23" fmla="*/ 788196 w 1181515"/>
                <a:gd name="connsiteY23" fmla="*/ 300435 h 918309"/>
                <a:gd name="connsiteX24" fmla="*/ 907259 w 1181515"/>
                <a:gd name="connsiteY24" fmla="*/ 271860 h 918309"/>
                <a:gd name="connsiteX25" fmla="*/ 902496 w 1181515"/>
                <a:gd name="connsiteY25" fmla="*/ 221854 h 918309"/>
                <a:gd name="connsiteX26" fmla="*/ 800103 w 1181515"/>
                <a:gd name="connsiteY26" fmla="*/ 200422 h 918309"/>
                <a:gd name="connsiteX27" fmla="*/ 571503 w 1181515"/>
                <a:gd name="connsiteY27" fmla="*/ 200422 h 918309"/>
                <a:gd name="connsiteX28" fmla="*/ 581027 w 1181515"/>
                <a:gd name="connsiteY28" fmla="*/ 131366 h 918309"/>
                <a:gd name="connsiteX29" fmla="*/ 726283 w 1181515"/>
                <a:gd name="connsiteY29" fmla="*/ 128985 h 918309"/>
                <a:gd name="connsiteX30" fmla="*/ 828677 w 1181515"/>
                <a:gd name="connsiteY30" fmla="*/ 98029 h 918309"/>
                <a:gd name="connsiteX31" fmla="*/ 809628 w 1181515"/>
                <a:gd name="connsiteY31" fmla="*/ 45641 h 918309"/>
                <a:gd name="connsiteX32" fmla="*/ 790577 w 1181515"/>
                <a:gd name="connsiteY32" fmla="*/ 9922 h 918309"/>
                <a:gd name="connsiteX33" fmla="*/ 2384 w 1181515"/>
                <a:gd name="connsiteY33" fmla="*/ 397 h 918309"/>
                <a:gd name="connsiteX34" fmla="*/ 2 w 1181515"/>
                <a:gd name="connsiteY34" fmla="*/ 905272 h 918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181515" h="918309">
                  <a:moveTo>
                    <a:pt x="2" y="905272"/>
                  </a:moveTo>
                  <a:cubicBezTo>
                    <a:pt x="-1188" y="910432"/>
                    <a:pt x="759622" y="921942"/>
                    <a:pt x="766765" y="917179"/>
                  </a:cubicBezTo>
                  <a:cubicBezTo>
                    <a:pt x="773908" y="912416"/>
                    <a:pt x="757637" y="864394"/>
                    <a:pt x="757240" y="848122"/>
                  </a:cubicBezTo>
                  <a:cubicBezTo>
                    <a:pt x="756843" y="831850"/>
                    <a:pt x="773909" y="827881"/>
                    <a:pt x="764384" y="819547"/>
                  </a:cubicBezTo>
                  <a:cubicBezTo>
                    <a:pt x="754859" y="811213"/>
                    <a:pt x="707631" y="808436"/>
                    <a:pt x="700090" y="798117"/>
                  </a:cubicBezTo>
                  <a:cubicBezTo>
                    <a:pt x="692549" y="787798"/>
                    <a:pt x="703265" y="765176"/>
                    <a:pt x="719140" y="757635"/>
                  </a:cubicBezTo>
                  <a:cubicBezTo>
                    <a:pt x="735015" y="750094"/>
                    <a:pt x="762796" y="753666"/>
                    <a:pt x="795340" y="752872"/>
                  </a:cubicBezTo>
                  <a:cubicBezTo>
                    <a:pt x="827884" y="752078"/>
                    <a:pt x="914403" y="750094"/>
                    <a:pt x="914403" y="752872"/>
                  </a:cubicBezTo>
                  <a:cubicBezTo>
                    <a:pt x="914403" y="755650"/>
                    <a:pt x="913212" y="725885"/>
                    <a:pt x="909640" y="712391"/>
                  </a:cubicBezTo>
                  <a:cubicBezTo>
                    <a:pt x="906068" y="698897"/>
                    <a:pt x="906465" y="680641"/>
                    <a:pt x="892971" y="671910"/>
                  </a:cubicBezTo>
                  <a:cubicBezTo>
                    <a:pt x="879477" y="663179"/>
                    <a:pt x="842171" y="671513"/>
                    <a:pt x="828677" y="660004"/>
                  </a:cubicBezTo>
                  <a:cubicBezTo>
                    <a:pt x="815183" y="648495"/>
                    <a:pt x="813993" y="619126"/>
                    <a:pt x="812009" y="602854"/>
                  </a:cubicBezTo>
                  <a:cubicBezTo>
                    <a:pt x="810025" y="586582"/>
                    <a:pt x="806056" y="570706"/>
                    <a:pt x="816771" y="562372"/>
                  </a:cubicBezTo>
                  <a:cubicBezTo>
                    <a:pt x="827486" y="554038"/>
                    <a:pt x="857649" y="556419"/>
                    <a:pt x="876302" y="552847"/>
                  </a:cubicBezTo>
                  <a:cubicBezTo>
                    <a:pt x="894955" y="549275"/>
                    <a:pt x="921943" y="548085"/>
                    <a:pt x="928690" y="540941"/>
                  </a:cubicBezTo>
                  <a:cubicBezTo>
                    <a:pt x="935437" y="533797"/>
                    <a:pt x="877493" y="518319"/>
                    <a:pt x="916784" y="509985"/>
                  </a:cubicBezTo>
                  <a:cubicBezTo>
                    <a:pt x="956075" y="501651"/>
                    <a:pt x="1123556" y="499666"/>
                    <a:pt x="1164434" y="490935"/>
                  </a:cubicBezTo>
                  <a:cubicBezTo>
                    <a:pt x="1205312" y="482204"/>
                    <a:pt x="1159671" y="466328"/>
                    <a:pt x="1162052" y="457597"/>
                  </a:cubicBezTo>
                  <a:cubicBezTo>
                    <a:pt x="1164433" y="448866"/>
                    <a:pt x="1181896" y="451247"/>
                    <a:pt x="1178721" y="438547"/>
                  </a:cubicBezTo>
                  <a:cubicBezTo>
                    <a:pt x="1175546" y="425847"/>
                    <a:pt x="1167609" y="392906"/>
                    <a:pt x="1143003" y="381397"/>
                  </a:cubicBezTo>
                  <a:cubicBezTo>
                    <a:pt x="1118397" y="369888"/>
                    <a:pt x="1085059" y="368697"/>
                    <a:pt x="1031084" y="369491"/>
                  </a:cubicBezTo>
                  <a:cubicBezTo>
                    <a:pt x="977109" y="370285"/>
                    <a:pt x="858443" y="391716"/>
                    <a:pt x="819152" y="386160"/>
                  </a:cubicBezTo>
                  <a:cubicBezTo>
                    <a:pt x="779861" y="380604"/>
                    <a:pt x="800499" y="350441"/>
                    <a:pt x="795340" y="336154"/>
                  </a:cubicBezTo>
                  <a:cubicBezTo>
                    <a:pt x="790181" y="321867"/>
                    <a:pt x="769543" y="311151"/>
                    <a:pt x="788196" y="300435"/>
                  </a:cubicBezTo>
                  <a:cubicBezTo>
                    <a:pt x="806849" y="289719"/>
                    <a:pt x="909641" y="292100"/>
                    <a:pt x="907259" y="271860"/>
                  </a:cubicBezTo>
                  <a:cubicBezTo>
                    <a:pt x="904877" y="251620"/>
                    <a:pt x="920355" y="233760"/>
                    <a:pt x="902496" y="221854"/>
                  </a:cubicBezTo>
                  <a:cubicBezTo>
                    <a:pt x="884637" y="209948"/>
                    <a:pt x="855268" y="203994"/>
                    <a:pt x="800103" y="200422"/>
                  </a:cubicBezTo>
                  <a:cubicBezTo>
                    <a:pt x="744938" y="196850"/>
                    <a:pt x="608016" y="211931"/>
                    <a:pt x="571503" y="200422"/>
                  </a:cubicBezTo>
                  <a:cubicBezTo>
                    <a:pt x="534990" y="188913"/>
                    <a:pt x="555230" y="143272"/>
                    <a:pt x="581027" y="131366"/>
                  </a:cubicBezTo>
                  <a:cubicBezTo>
                    <a:pt x="606824" y="119460"/>
                    <a:pt x="685008" y="134541"/>
                    <a:pt x="726283" y="128985"/>
                  </a:cubicBezTo>
                  <a:cubicBezTo>
                    <a:pt x="767558" y="123429"/>
                    <a:pt x="814786" y="111920"/>
                    <a:pt x="828677" y="98029"/>
                  </a:cubicBezTo>
                  <a:cubicBezTo>
                    <a:pt x="842568" y="84138"/>
                    <a:pt x="815978" y="60325"/>
                    <a:pt x="809628" y="45641"/>
                  </a:cubicBezTo>
                  <a:cubicBezTo>
                    <a:pt x="803278" y="30957"/>
                    <a:pt x="798514" y="10715"/>
                    <a:pt x="790577" y="9922"/>
                  </a:cubicBezTo>
                  <a:cubicBezTo>
                    <a:pt x="654052" y="1984"/>
                    <a:pt x="-1584" y="-1190"/>
                    <a:pt x="2384" y="397"/>
                  </a:cubicBezTo>
                  <a:cubicBezTo>
                    <a:pt x="6352" y="1984"/>
                    <a:pt x="1192" y="900112"/>
                    <a:pt x="2" y="905272"/>
                  </a:cubicBezTo>
                  <a:close/>
                </a:path>
              </a:pathLst>
            </a:cu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grpSp>
      <p:sp>
        <p:nvSpPr>
          <p:cNvPr id="21" name="TextBox 20"/>
          <p:cNvSpPr txBox="1"/>
          <p:nvPr/>
        </p:nvSpPr>
        <p:spPr>
          <a:xfrm>
            <a:off x="3833813" y="825124"/>
            <a:ext cx="5270500" cy="1015663"/>
          </a:xfrm>
          <a:prstGeom prst="rect">
            <a:avLst/>
          </a:prstGeom>
          <a:noFill/>
        </p:spPr>
        <p:txBody>
          <a:bodyPr wrap="square" rtlCol="0">
            <a:spAutoFit/>
          </a:bodyPr>
          <a:lstStyle/>
          <a:p>
            <a:r>
              <a:rPr lang="en-US" altLang="ko-KR" sz="2000" dirty="0">
                <a:ln>
                  <a:solidFill>
                    <a:schemeClr val="accent4"/>
                  </a:solidFill>
                </a:ln>
                <a:solidFill>
                  <a:schemeClr val="accent4"/>
                </a:solidFill>
              </a:rPr>
              <a:t>After this </a:t>
            </a:r>
            <a:r>
              <a:rPr lang="en-US" altLang="ko-KR" sz="2000" dirty="0" smtClean="0">
                <a:ln>
                  <a:solidFill>
                    <a:schemeClr val="accent4"/>
                  </a:solidFill>
                </a:ln>
                <a:solidFill>
                  <a:schemeClr val="accent4"/>
                </a:solidFill>
              </a:rPr>
              <a:t>succession, </a:t>
            </a:r>
            <a:r>
              <a:rPr lang="en-US" altLang="ko-KR" sz="2000" dirty="0" err="1">
                <a:ln>
                  <a:solidFill>
                    <a:schemeClr val="accent4"/>
                  </a:solidFill>
                </a:ln>
                <a:solidFill>
                  <a:schemeClr val="accent4"/>
                </a:solidFill>
              </a:rPr>
              <a:t>siliciclastic</a:t>
            </a:r>
            <a:r>
              <a:rPr lang="en-US" altLang="ko-KR" sz="2000" dirty="0">
                <a:ln>
                  <a:solidFill>
                    <a:schemeClr val="accent4"/>
                  </a:solidFill>
                </a:ln>
                <a:solidFill>
                  <a:schemeClr val="accent4"/>
                </a:solidFill>
              </a:rPr>
              <a:t> </a:t>
            </a:r>
            <a:r>
              <a:rPr lang="en-US" altLang="ko-KR" sz="2000" dirty="0" smtClean="0">
                <a:ln>
                  <a:solidFill>
                    <a:schemeClr val="accent4"/>
                  </a:solidFill>
                </a:ln>
                <a:solidFill>
                  <a:schemeClr val="accent4"/>
                </a:solidFill>
              </a:rPr>
              <a:t>deposition becomes </a:t>
            </a:r>
            <a:r>
              <a:rPr lang="en-US" altLang="ko-KR" sz="2000" dirty="0">
                <a:ln>
                  <a:solidFill>
                    <a:schemeClr val="accent4"/>
                  </a:solidFill>
                </a:ln>
                <a:solidFill>
                  <a:schemeClr val="accent4"/>
                </a:solidFill>
              </a:rPr>
              <a:t>weak and carbonate dominated deposition takes over.</a:t>
            </a:r>
            <a:endParaRPr lang="ko-KR" altLang="ko-KR" sz="2000" dirty="0">
              <a:ln>
                <a:solidFill>
                  <a:schemeClr val="accent4"/>
                </a:solidFill>
              </a:ln>
              <a:solidFill>
                <a:schemeClr val="accent4"/>
              </a:solidFill>
            </a:endParaRPr>
          </a:p>
        </p:txBody>
      </p:sp>
    </p:spTree>
    <p:extLst>
      <p:ext uri="{BB962C8B-B14F-4D97-AF65-F5344CB8AC3E}">
        <p14:creationId xmlns:p14="http://schemas.microsoft.com/office/powerpoint/2010/main" val="407878678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내용 개체 틀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60550" y="882650"/>
            <a:ext cx="7150100" cy="478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2" name="그림 5"/>
          <p:cNvPicPr>
            <a:picLocks noChangeAspect="1"/>
          </p:cNvPicPr>
          <p:nvPr/>
        </p:nvPicPr>
        <p:blipFill>
          <a:blip r:embed="rId4" cstate="print">
            <a:extLst>
              <a:ext uri="{28A0092B-C50C-407E-A947-70E740481C1C}">
                <a14:useLocalDpi xmlns:a14="http://schemas.microsoft.com/office/drawing/2010/main" val="0"/>
              </a:ext>
            </a:extLst>
          </a:blip>
          <a:srcRect l="64658" t="4179" r="9322" b="4391"/>
          <a:stretch>
            <a:fillRect/>
          </a:stretch>
        </p:blipFill>
        <p:spPr bwMode="auto">
          <a:xfrm>
            <a:off x="255588" y="650875"/>
            <a:ext cx="1350962" cy="575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4" name="TextBox 12"/>
          <p:cNvSpPr txBox="1">
            <a:spLocks noChangeArrowheads="1"/>
          </p:cNvSpPr>
          <p:nvPr/>
        </p:nvSpPr>
        <p:spPr bwMode="auto">
          <a:xfrm>
            <a:off x="0" y="57150"/>
            <a:ext cx="804836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Detailed outcrop </a:t>
            </a:r>
            <a:r>
              <a:rPr lang="en-US" altLang="ko-KR" sz="2400" b="1" dirty="0" smtClean="0">
                <a:solidFill>
                  <a:srgbClr val="FFC000"/>
                </a:solidFill>
              </a:rPr>
              <a:t>survey: Nodule Changes</a:t>
            </a:r>
            <a:endParaRPr lang="ko-KR" altLang="en-US" sz="2400" b="1" dirty="0">
              <a:solidFill>
                <a:srgbClr val="FFC000"/>
              </a:solidFill>
            </a:endParaRPr>
          </a:p>
        </p:txBody>
      </p:sp>
      <p:sp>
        <p:nvSpPr>
          <p:cNvPr id="5" name="TextBox 4"/>
          <p:cNvSpPr txBox="1"/>
          <p:nvPr/>
        </p:nvSpPr>
        <p:spPr>
          <a:xfrm>
            <a:off x="1860550" y="5670550"/>
            <a:ext cx="7391401" cy="1015663"/>
          </a:xfrm>
          <a:prstGeom prst="rect">
            <a:avLst/>
          </a:prstGeom>
          <a:noFill/>
        </p:spPr>
        <p:txBody>
          <a:bodyPr wrap="square" rtlCol="0">
            <a:spAutoFit/>
          </a:bodyPr>
          <a:lstStyle/>
          <a:p>
            <a:r>
              <a:rPr lang="en-US" altLang="ko-KR" sz="2000" dirty="0">
                <a:ln>
                  <a:solidFill>
                    <a:schemeClr val="accent4"/>
                  </a:solidFill>
                </a:ln>
                <a:solidFill>
                  <a:schemeClr val="accent4"/>
                </a:solidFill>
              </a:rPr>
              <a:t>There are also a lot of calcareous nodules may reflect sedimentation rate, and they can be categorized by three types based on </a:t>
            </a:r>
            <a:r>
              <a:rPr lang="en-US" altLang="ko-KR" sz="2000" dirty="0" smtClean="0">
                <a:ln>
                  <a:solidFill>
                    <a:schemeClr val="accent4"/>
                  </a:solidFill>
                </a:ln>
                <a:solidFill>
                  <a:schemeClr val="accent4"/>
                </a:solidFill>
              </a:rPr>
              <a:t>the nodule shapes</a:t>
            </a:r>
            <a:endParaRPr lang="en-US" altLang="ko-KR" sz="2000" dirty="0">
              <a:ln>
                <a:solidFill>
                  <a:schemeClr val="accent4"/>
                </a:solidFill>
              </a:ln>
              <a:solidFill>
                <a:schemeClr val="accent4"/>
              </a:solidFill>
            </a:endParaRPr>
          </a:p>
        </p:txBody>
      </p:sp>
    </p:spTree>
    <p:extLst>
      <p:ext uri="{BB962C8B-B14F-4D97-AF65-F5344CB8AC3E}">
        <p14:creationId xmlns:p14="http://schemas.microsoft.com/office/powerpoint/2010/main" val="397827978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내용 개체 틀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60550" y="882650"/>
            <a:ext cx="7150100" cy="478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2" name="그림 5"/>
          <p:cNvPicPr>
            <a:picLocks noChangeAspect="1"/>
          </p:cNvPicPr>
          <p:nvPr/>
        </p:nvPicPr>
        <p:blipFill>
          <a:blip r:embed="rId4" cstate="print">
            <a:extLst>
              <a:ext uri="{28A0092B-C50C-407E-A947-70E740481C1C}">
                <a14:useLocalDpi xmlns:a14="http://schemas.microsoft.com/office/drawing/2010/main" val="0"/>
              </a:ext>
            </a:extLst>
          </a:blip>
          <a:srcRect l="64658" t="4179" r="9322" b="4391"/>
          <a:stretch>
            <a:fillRect/>
          </a:stretch>
        </p:blipFill>
        <p:spPr bwMode="auto">
          <a:xfrm>
            <a:off x="255588" y="650875"/>
            <a:ext cx="1350962" cy="575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그룹 1"/>
          <p:cNvGrpSpPr>
            <a:grpSpLocks/>
          </p:cNvGrpSpPr>
          <p:nvPr/>
        </p:nvGrpSpPr>
        <p:grpSpPr bwMode="auto">
          <a:xfrm>
            <a:off x="249238" y="882650"/>
            <a:ext cx="5180012" cy="4273550"/>
            <a:chOff x="249238" y="882650"/>
            <a:chExt cx="5180012" cy="4273550"/>
          </a:xfrm>
        </p:grpSpPr>
        <p:sp>
          <p:nvSpPr>
            <p:cNvPr id="7" name="직사각형 6"/>
            <p:cNvSpPr/>
            <p:nvPr/>
          </p:nvSpPr>
          <p:spPr>
            <a:xfrm>
              <a:off x="249238" y="4292600"/>
              <a:ext cx="1363662" cy="863600"/>
            </a:xfrm>
            <a:prstGeom prst="rect">
              <a:avLst/>
            </a:prstGeom>
            <a:solidFill>
              <a:srgbClr val="5B9BD5">
                <a:alpha val="50000"/>
              </a:srgb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sz="2000" b="1" dirty="0">
                <a:solidFill>
                  <a:schemeClr val="bg1"/>
                </a:solidFill>
              </a:endParaRPr>
            </a:p>
            <a:p>
              <a:pPr algn="r" eaLnBrk="1" fontAlgn="auto" latinLnBrk="1" hangingPunct="1">
                <a:spcBef>
                  <a:spcPts val="0"/>
                </a:spcBef>
                <a:spcAft>
                  <a:spcPts val="0"/>
                </a:spcAft>
                <a:defRPr/>
              </a:pPr>
              <a:r>
                <a:rPr lang="en-US" sz="2000" b="1" dirty="0">
                  <a:solidFill>
                    <a:schemeClr val="bg1"/>
                  </a:solidFill>
                </a:rPr>
                <a:t>Type A</a:t>
              </a:r>
            </a:p>
          </p:txBody>
        </p:sp>
        <p:grpSp>
          <p:nvGrpSpPr>
            <p:cNvPr id="37907" name="그룹 18"/>
            <p:cNvGrpSpPr>
              <a:grpSpLocks/>
            </p:cNvGrpSpPr>
            <p:nvPr/>
          </p:nvGrpSpPr>
          <p:grpSpPr bwMode="auto">
            <a:xfrm>
              <a:off x="1816100" y="882650"/>
              <a:ext cx="3613150" cy="3613150"/>
              <a:chOff x="1815376" y="1299268"/>
              <a:chExt cx="3613872" cy="3612103"/>
            </a:xfrm>
          </p:grpSpPr>
          <p:sp>
            <p:nvSpPr>
              <p:cNvPr id="11" name="직사각형 10"/>
              <p:cNvSpPr/>
              <p:nvPr/>
            </p:nvSpPr>
            <p:spPr>
              <a:xfrm>
                <a:off x="1854288" y="1299268"/>
                <a:ext cx="3544563" cy="2825260"/>
              </a:xfrm>
              <a:prstGeom prst="rect">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12" name="직사각형 11"/>
              <p:cNvSpPr/>
              <p:nvPr/>
            </p:nvSpPr>
            <p:spPr>
              <a:xfrm>
                <a:off x="1815376" y="3616346"/>
                <a:ext cx="3613872" cy="1295025"/>
              </a:xfrm>
              <a:prstGeom prst="rect">
                <a:avLst/>
              </a:prstGeom>
              <a:solidFill>
                <a:srgbClr val="5B9BD5"/>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7" eaLnBrk="1" fontAlgn="auto" latinLnBrk="1" hangingPunct="1">
                  <a:spcBef>
                    <a:spcPts val="0"/>
                  </a:spcBef>
                  <a:spcAft>
                    <a:spcPts val="0"/>
                  </a:spcAft>
                  <a:defRPr/>
                </a:pPr>
                <a:endParaRPr lang="en-US" altLang="ko-KR" sz="2000" b="1" dirty="0"/>
              </a:p>
              <a:p>
                <a:pPr defTabSz="457207" eaLnBrk="1" fontAlgn="auto" latinLnBrk="1" hangingPunct="1">
                  <a:spcBef>
                    <a:spcPts val="0"/>
                  </a:spcBef>
                  <a:spcAft>
                    <a:spcPts val="0"/>
                  </a:spcAft>
                  <a:defRPr/>
                </a:pPr>
                <a:r>
                  <a:rPr lang="en-US" altLang="ko-KR" sz="2000" b="1" dirty="0"/>
                  <a:t>Type A</a:t>
                </a:r>
              </a:p>
              <a:p>
                <a:pPr eaLnBrk="1" fontAlgn="auto" latinLnBrk="1" hangingPunct="1">
                  <a:spcBef>
                    <a:spcPts val="0"/>
                  </a:spcBef>
                  <a:spcAft>
                    <a:spcPts val="0"/>
                  </a:spcAft>
                  <a:defRPr/>
                </a:pPr>
                <a:r>
                  <a:rPr lang="en-US" altLang="ko-KR" sz="1600" dirty="0"/>
                  <a:t>Nodules are grayish black and smaller than 10 cm and pre-compaction nodules with oval shape.</a:t>
                </a:r>
              </a:p>
              <a:p>
                <a:pPr eaLnBrk="1" fontAlgn="auto" latinLnBrk="1" hangingPunct="1">
                  <a:spcBef>
                    <a:spcPts val="0"/>
                  </a:spcBef>
                  <a:spcAft>
                    <a:spcPts val="0"/>
                  </a:spcAft>
                  <a:defRPr/>
                </a:pPr>
                <a:endParaRPr lang="ko-KR" altLang="en-US" sz="1600" dirty="0"/>
              </a:p>
            </p:txBody>
          </p:sp>
        </p:grpSp>
      </p:grpSp>
      <p:sp>
        <p:nvSpPr>
          <p:cNvPr id="37894" name="TextBox 12"/>
          <p:cNvSpPr txBox="1">
            <a:spLocks noChangeArrowheads="1"/>
          </p:cNvSpPr>
          <p:nvPr/>
        </p:nvSpPr>
        <p:spPr bwMode="auto">
          <a:xfrm>
            <a:off x="-1" y="57150"/>
            <a:ext cx="70845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Detailed outcrop survey: Nodule </a:t>
            </a:r>
            <a:r>
              <a:rPr lang="en-US" altLang="ko-KR" sz="2400" b="1" dirty="0" smtClean="0">
                <a:solidFill>
                  <a:srgbClr val="FFC000"/>
                </a:solidFill>
              </a:rPr>
              <a:t>changes</a:t>
            </a:r>
            <a:endParaRPr lang="ko-KR" altLang="en-US" sz="2400" b="1" dirty="0">
              <a:solidFill>
                <a:srgbClr val="FFC000"/>
              </a:solidFill>
            </a:endParaRPr>
          </a:p>
        </p:txBody>
      </p:sp>
      <p:sp>
        <p:nvSpPr>
          <p:cNvPr id="3" name="직사각형 2"/>
          <p:cNvSpPr/>
          <p:nvPr/>
        </p:nvSpPr>
        <p:spPr>
          <a:xfrm>
            <a:off x="-1" y="6454697"/>
            <a:ext cx="2413687" cy="230659"/>
          </a:xfrm>
          <a:prstGeom prst="rect">
            <a:avLst/>
          </a:prstGeom>
          <a:solidFill>
            <a:schemeClr val="bg1"/>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400" dirty="0" smtClean="0">
                <a:solidFill>
                  <a:schemeClr val="tx1"/>
                </a:solidFill>
              </a:rPr>
              <a:t>Lens cap 5 cm in diameter</a:t>
            </a:r>
            <a:endParaRPr lang="ko-KR" altLang="en-US" sz="1400" dirty="0">
              <a:solidFill>
                <a:schemeClr val="tx1"/>
              </a:solidFill>
            </a:endParaRPr>
          </a:p>
        </p:txBody>
      </p:sp>
      <p:sp>
        <p:nvSpPr>
          <p:cNvPr id="14" name="TextBox 13"/>
          <p:cNvSpPr txBox="1"/>
          <p:nvPr/>
        </p:nvSpPr>
        <p:spPr>
          <a:xfrm>
            <a:off x="1860550" y="5670550"/>
            <a:ext cx="7391401" cy="400110"/>
          </a:xfrm>
          <a:prstGeom prst="rect">
            <a:avLst/>
          </a:prstGeom>
          <a:noFill/>
        </p:spPr>
        <p:txBody>
          <a:bodyPr wrap="square" rtlCol="0">
            <a:spAutoFit/>
          </a:bodyPr>
          <a:lstStyle/>
          <a:p>
            <a:r>
              <a:rPr lang="en-US" altLang="ko-KR" sz="2000" dirty="0">
                <a:ln>
                  <a:solidFill>
                    <a:schemeClr val="accent4"/>
                  </a:solidFill>
                </a:ln>
                <a:solidFill>
                  <a:schemeClr val="accent4"/>
                </a:solidFill>
              </a:rPr>
              <a:t>Type A is the oval shape pre-</a:t>
            </a:r>
            <a:r>
              <a:rPr lang="en-US" altLang="ko-KR" sz="2000" dirty="0" err="1">
                <a:ln>
                  <a:solidFill>
                    <a:schemeClr val="accent4"/>
                  </a:solidFill>
                </a:ln>
                <a:solidFill>
                  <a:schemeClr val="accent4"/>
                </a:solidFill>
              </a:rPr>
              <a:t>compactional</a:t>
            </a:r>
            <a:r>
              <a:rPr lang="en-US" altLang="ko-KR" sz="2000" dirty="0">
                <a:ln>
                  <a:solidFill>
                    <a:schemeClr val="accent4"/>
                  </a:solidFill>
                </a:ln>
                <a:solidFill>
                  <a:schemeClr val="accent4"/>
                </a:solidFill>
              </a:rPr>
              <a:t> nodules</a:t>
            </a:r>
            <a:endParaRPr lang="ko-KR" altLang="ko-KR" sz="2000" dirty="0">
              <a:ln>
                <a:solidFill>
                  <a:schemeClr val="accent4"/>
                </a:solidFill>
              </a:ln>
              <a:solidFill>
                <a:schemeClr val="accent4"/>
              </a:solidFill>
            </a:endParaRPr>
          </a:p>
        </p:txBody>
      </p:sp>
    </p:spTree>
    <p:extLst>
      <p:ext uri="{BB962C8B-B14F-4D97-AF65-F5344CB8AC3E}">
        <p14:creationId xmlns:p14="http://schemas.microsoft.com/office/powerpoint/2010/main" val="14460472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내용 개체 틀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60550" y="882650"/>
            <a:ext cx="7150100" cy="478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2" name="그림 5"/>
          <p:cNvPicPr>
            <a:picLocks noChangeAspect="1"/>
          </p:cNvPicPr>
          <p:nvPr/>
        </p:nvPicPr>
        <p:blipFill>
          <a:blip r:embed="rId4" cstate="print">
            <a:extLst>
              <a:ext uri="{28A0092B-C50C-407E-A947-70E740481C1C}">
                <a14:useLocalDpi xmlns:a14="http://schemas.microsoft.com/office/drawing/2010/main" val="0"/>
              </a:ext>
            </a:extLst>
          </a:blip>
          <a:srcRect l="64658" t="4179" r="9322" b="4391"/>
          <a:stretch>
            <a:fillRect/>
          </a:stretch>
        </p:blipFill>
        <p:spPr bwMode="auto">
          <a:xfrm>
            <a:off x="255588" y="650875"/>
            <a:ext cx="1350962" cy="575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4" name="TextBox 12"/>
          <p:cNvSpPr txBox="1">
            <a:spLocks noChangeArrowheads="1"/>
          </p:cNvSpPr>
          <p:nvPr/>
        </p:nvSpPr>
        <p:spPr bwMode="auto">
          <a:xfrm>
            <a:off x="0" y="57150"/>
            <a:ext cx="729048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Detailed outcrop survey: Nodule </a:t>
            </a:r>
            <a:r>
              <a:rPr lang="en-US" altLang="ko-KR" sz="2400" b="1" dirty="0" smtClean="0">
                <a:solidFill>
                  <a:srgbClr val="FFC000"/>
                </a:solidFill>
              </a:rPr>
              <a:t>changes</a:t>
            </a:r>
            <a:endParaRPr lang="ko-KR" altLang="en-US" sz="2400" b="1" dirty="0">
              <a:solidFill>
                <a:srgbClr val="FFC000"/>
              </a:solidFill>
            </a:endParaRPr>
          </a:p>
        </p:txBody>
      </p:sp>
      <p:grpSp>
        <p:nvGrpSpPr>
          <p:cNvPr id="3" name="그룹 2"/>
          <p:cNvGrpSpPr>
            <a:grpSpLocks/>
          </p:cNvGrpSpPr>
          <p:nvPr/>
        </p:nvGrpSpPr>
        <p:grpSpPr bwMode="auto">
          <a:xfrm>
            <a:off x="255588" y="882650"/>
            <a:ext cx="8802687" cy="4194175"/>
            <a:chOff x="255588" y="882650"/>
            <a:chExt cx="8802687" cy="4194175"/>
          </a:xfrm>
        </p:grpSpPr>
        <p:sp>
          <p:nvSpPr>
            <p:cNvPr id="8" name="직사각형 7"/>
            <p:cNvSpPr/>
            <p:nvPr/>
          </p:nvSpPr>
          <p:spPr>
            <a:xfrm>
              <a:off x="255588" y="3400425"/>
              <a:ext cx="1357312" cy="857250"/>
            </a:xfrm>
            <a:prstGeom prst="rect">
              <a:avLst/>
            </a:prstGeom>
            <a:solidFill>
              <a:srgbClr val="5B9BD5">
                <a:alpha val="50000"/>
              </a:srgb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sz="2000" b="1" dirty="0">
                <a:solidFill>
                  <a:schemeClr val="bg1"/>
                </a:solidFill>
              </a:endParaRPr>
            </a:p>
            <a:p>
              <a:pPr algn="r" eaLnBrk="1" fontAlgn="auto" latinLnBrk="1" hangingPunct="1">
                <a:spcBef>
                  <a:spcPts val="0"/>
                </a:spcBef>
                <a:spcAft>
                  <a:spcPts val="0"/>
                </a:spcAft>
                <a:defRPr/>
              </a:pPr>
              <a:r>
                <a:rPr lang="en-US" sz="2000" b="1" dirty="0">
                  <a:solidFill>
                    <a:schemeClr val="bg1"/>
                  </a:solidFill>
                </a:rPr>
                <a:t>Type B</a:t>
              </a:r>
            </a:p>
          </p:txBody>
        </p:sp>
        <p:grpSp>
          <p:nvGrpSpPr>
            <p:cNvPr id="37903" name="그룹 19"/>
            <p:cNvGrpSpPr>
              <a:grpSpLocks/>
            </p:cNvGrpSpPr>
            <p:nvPr/>
          </p:nvGrpSpPr>
          <p:grpSpPr bwMode="auto">
            <a:xfrm>
              <a:off x="5435600" y="882650"/>
              <a:ext cx="3622675" cy="4194175"/>
              <a:chOff x="1815376" y="1299268"/>
              <a:chExt cx="3623399" cy="4192853"/>
            </a:xfrm>
          </p:grpSpPr>
          <p:sp>
            <p:nvSpPr>
              <p:cNvPr id="21" name="직사각형 20"/>
              <p:cNvSpPr/>
              <p:nvPr/>
            </p:nvSpPr>
            <p:spPr>
              <a:xfrm>
                <a:off x="1854288" y="1299268"/>
                <a:ext cx="3544563" cy="2825260"/>
              </a:xfrm>
              <a:prstGeom prst="rect">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22" name="직사각형 21"/>
              <p:cNvSpPr/>
              <p:nvPr/>
            </p:nvSpPr>
            <p:spPr>
              <a:xfrm>
                <a:off x="1815376" y="3616287"/>
                <a:ext cx="3623399" cy="1875834"/>
              </a:xfrm>
              <a:prstGeom prst="rect">
                <a:avLst/>
              </a:prstGeom>
              <a:solidFill>
                <a:srgbClr val="5B9BD5"/>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7" eaLnBrk="1" fontAlgn="auto" latinLnBrk="1" hangingPunct="1">
                  <a:spcBef>
                    <a:spcPts val="0"/>
                  </a:spcBef>
                  <a:spcAft>
                    <a:spcPts val="0"/>
                  </a:spcAft>
                  <a:defRPr/>
                </a:pPr>
                <a:r>
                  <a:rPr lang="en-US" altLang="ko-KR" sz="2000" b="1" dirty="0"/>
                  <a:t>Type B</a:t>
                </a:r>
                <a:endParaRPr lang="en-US" altLang="ko-KR" sz="2000" dirty="0"/>
              </a:p>
              <a:p>
                <a:pPr eaLnBrk="1" fontAlgn="auto" latinLnBrk="1" hangingPunct="1">
                  <a:spcBef>
                    <a:spcPts val="0"/>
                  </a:spcBef>
                  <a:spcAft>
                    <a:spcPts val="0"/>
                  </a:spcAft>
                  <a:defRPr/>
                </a:pPr>
                <a:r>
                  <a:rPr lang="en-US" altLang="ko-KR" sz="1600" dirty="0"/>
                  <a:t>Shown in the laminated </a:t>
                </a:r>
                <a:r>
                  <a:rPr lang="en-US" altLang="ko-KR" sz="1600" dirty="0" err="1"/>
                  <a:t>calcisiltite</a:t>
                </a:r>
                <a:r>
                  <a:rPr lang="en-US" altLang="ko-KR" sz="1600" dirty="0"/>
                  <a:t>, elongated ellipsoidal nodules, pyrite concentric layer representing more than two phases. smaller than 20 cm in diameter</a:t>
                </a:r>
                <a:endParaRPr lang="ko-KR" altLang="en-US" sz="1600" dirty="0"/>
              </a:p>
            </p:txBody>
          </p:sp>
        </p:grpSp>
      </p:grpSp>
      <p:sp>
        <p:nvSpPr>
          <p:cNvPr id="10" name="직사각형 9"/>
          <p:cNvSpPr/>
          <p:nvPr/>
        </p:nvSpPr>
        <p:spPr>
          <a:xfrm>
            <a:off x="-1" y="6571433"/>
            <a:ext cx="2413687" cy="230659"/>
          </a:xfrm>
          <a:prstGeom prst="rect">
            <a:avLst/>
          </a:prstGeom>
          <a:solidFill>
            <a:schemeClr val="bg1"/>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400" dirty="0" smtClean="0">
                <a:solidFill>
                  <a:schemeClr val="tx1"/>
                </a:solidFill>
              </a:rPr>
              <a:t>Lens cap 5 cm in diameter</a:t>
            </a:r>
            <a:endParaRPr lang="ko-KR" altLang="en-US" sz="1400" dirty="0">
              <a:solidFill>
                <a:schemeClr val="tx1"/>
              </a:solidFill>
            </a:endParaRPr>
          </a:p>
        </p:txBody>
      </p:sp>
      <p:sp>
        <p:nvSpPr>
          <p:cNvPr id="12" name="TextBox 11"/>
          <p:cNvSpPr txBox="1"/>
          <p:nvPr/>
        </p:nvSpPr>
        <p:spPr>
          <a:xfrm>
            <a:off x="1860550" y="5670550"/>
            <a:ext cx="7391401" cy="400110"/>
          </a:xfrm>
          <a:prstGeom prst="rect">
            <a:avLst/>
          </a:prstGeom>
          <a:noFill/>
        </p:spPr>
        <p:txBody>
          <a:bodyPr wrap="square" rtlCol="0">
            <a:spAutoFit/>
          </a:bodyPr>
          <a:lstStyle/>
          <a:p>
            <a:r>
              <a:rPr lang="en-US" altLang="ko-KR" sz="2000" dirty="0">
                <a:ln>
                  <a:solidFill>
                    <a:schemeClr val="accent4"/>
                  </a:solidFill>
                </a:ln>
                <a:solidFill>
                  <a:schemeClr val="accent4"/>
                </a:solidFill>
              </a:rPr>
              <a:t>Type B nodules </a:t>
            </a:r>
            <a:r>
              <a:rPr lang="en-US" altLang="ko-KR" sz="2000" dirty="0" smtClean="0">
                <a:ln>
                  <a:solidFill>
                    <a:schemeClr val="accent4"/>
                  </a:solidFill>
                </a:ln>
                <a:solidFill>
                  <a:schemeClr val="accent4"/>
                </a:solidFill>
              </a:rPr>
              <a:t>are presented only </a:t>
            </a:r>
            <a:r>
              <a:rPr lang="en-US" altLang="ko-KR" sz="2000" dirty="0">
                <a:ln>
                  <a:solidFill>
                    <a:schemeClr val="accent4"/>
                  </a:solidFill>
                </a:ln>
                <a:solidFill>
                  <a:schemeClr val="accent4"/>
                </a:solidFill>
              </a:rPr>
              <a:t>in the </a:t>
            </a:r>
            <a:r>
              <a:rPr lang="en-US" altLang="ko-KR" sz="2000" dirty="0" err="1">
                <a:ln>
                  <a:solidFill>
                    <a:schemeClr val="accent4"/>
                  </a:solidFill>
                </a:ln>
                <a:solidFill>
                  <a:schemeClr val="accent4"/>
                </a:solidFill>
              </a:rPr>
              <a:t>interbedded</a:t>
            </a:r>
            <a:r>
              <a:rPr lang="en-US" altLang="ko-KR" sz="2000" dirty="0">
                <a:ln>
                  <a:solidFill>
                    <a:schemeClr val="accent4"/>
                  </a:solidFill>
                </a:ln>
                <a:solidFill>
                  <a:schemeClr val="accent4"/>
                </a:solidFill>
              </a:rPr>
              <a:t> </a:t>
            </a:r>
            <a:r>
              <a:rPr lang="en-US" altLang="ko-KR" sz="2000" dirty="0" err="1">
                <a:ln>
                  <a:solidFill>
                    <a:schemeClr val="accent4"/>
                  </a:solidFill>
                </a:ln>
                <a:solidFill>
                  <a:schemeClr val="accent4"/>
                </a:solidFill>
              </a:rPr>
              <a:t>calcisiltites</a:t>
            </a:r>
            <a:r>
              <a:rPr lang="en-US" altLang="ko-KR" sz="2000" dirty="0">
                <a:ln>
                  <a:solidFill>
                    <a:schemeClr val="accent4"/>
                  </a:solidFill>
                </a:ln>
                <a:solidFill>
                  <a:schemeClr val="accent4"/>
                </a:solidFill>
              </a:rPr>
              <a:t>. </a:t>
            </a:r>
            <a:endParaRPr lang="ko-KR" altLang="ko-KR" sz="2000" dirty="0">
              <a:ln>
                <a:solidFill>
                  <a:schemeClr val="accent4"/>
                </a:solidFill>
              </a:ln>
              <a:solidFill>
                <a:schemeClr val="accent4"/>
              </a:solidFill>
            </a:endParaRPr>
          </a:p>
        </p:txBody>
      </p:sp>
    </p:spTree>
    <p:extLst>
      <p:ext uri="{BB962C8B-B14F-4D97-AF65-F5344CB8AC3E}">
        <p14:creationId xmlns:p14="http://schemas.microsoft.com/office/powerpoint/2010/main" val="223358769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내용 개체 틀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60550" y="882650"/>
            <a:ext cx="7150100" cy="478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2" name="그림 5"/>
          <p:cNvPicPr>
            <a:picLocks noChangeAspect="1"/>
          </p:cNvPicPr>
          <p:nvPr/>
        </p:nvPicPr>
        <p:blipFill>
          <a:blip r:embed="rId4" cstate="print">
            <a:extLst>
              <a:ext uri="{28A0092B-C50C-407E-A947-70E740481C1C}">
                <a14:useLocalDpi xmlns:a14="http://schemas.microsoft.com/office/drawing/2010/main" val="0"/>
              </a:ext>
            </a:extLst>
          </a:blip>
          <a:srcRect l="64658" t="4179" r="9322" b="4391"/>
          <a:stretch>
            <a:fillRect/>
          </a:stretch>
        </p:blipFill>
        <p:spPr bwMode="auto">
          <a:xfrm>
            <a:off x="255588" y="650875"/>
            <a:ext cx="1350962" cy="575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4" name="TextBox 12"/>
          <p:cNvSpPr txBox="1">
            <a:spLocks noChangeArrowheads="1"/>
          </p:cNvSpPr>
          <p:nvPr/>
        </p:nvSpPr>
        <p:spPr bwMode="auto">
          <a:xfrm>
            <a:off x="-1" y="57150"/>
            <a:ext cx="745524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Detailed outcrop survey: Nodule </a:t>
            </a:r>
            <a:r>
              <a:rPr lang="en-US" altLang="ko-KR" sz="2400" b="1" dirty="0" smtClean="0">
                <a:solidFill>
                  <a:srgbClr val="FFC000"/>
                </a:solidFill>
              </a:rPr>
              <a:t>changes</a:t>
            </a:r>
            <a:endParaRPr lang="ko-KR" altLang="en-US" sz="2400" b="1" dirty="0">
              <a:solidFill>
                <a:srgbClr val="FFC000"/>
              </a:solidFill>
            </a:endParaRPr>
          </a:p>
        </p:txBody>
      </p:sp>
      <p:grpSp>
        <p:nvGrpSpPr>
          <p:cNvPr id="4" name="그룹 3"/>
          <p:cNvGrpSpPr>
            <a:grpSpLocks/>
          </p:cNvGrpSpPr>
          <p:nvPr/>
        </p:nvGrpSpPr>
        <p:grpSpPr bwMode="auto">
          <a:xfrm>
            <a:off x="255588" y="1338263"/>
            <a:ext cx="8802687" cy="5556250"/>
            <a:chOff x="255588" y="1338263"/>
            <a:chExt cx="8802687" cy="5556250"/>
          </a:xfrm>
        </p:grpSpPr>
        <p:sp>
          <p:nvSpPr>
            <p:cNvPr id="9" name="직사각형 8"/>
            <p:cNvSpPr/>
            <p:nvPr/>
          </p:nvSpPr>
          <p:spPr>
            <a:xfrm>
              <a:off x="255588" y="2824163"/>
              <a:ext cx="1350962" cy="542925"/>
            </a:xfrm>
            <a:prstGeom prst="rect">
              <a:avLst/>
            </a:prstGeom>
            <a:solidFill>
              <a:srgbClr val="5B9BD5">
                <a:alpha val="50000"/>
              </a:srgb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sz="2000" b="1" dirty="0">
                <a:solidFill>
                  <a:schemeClr val="bg1"/>
                </a:solidFill>
              </a:endParaRPr>
            </a:p>
            <a:p>
              <a:pPr algn="r" eaLnBrk="1" fontAlgn="auto" latinLnBrk="1" hangingPunct="1">
                <a:spcBef>
                  <a:spcPts val="0"/>
                </a:spcBef>
                <a:spcAft>
                  <a:spcPts val="0"/>
                </a:spcAft>
                <a:defRPr/>
              </a:pPr>
              <a:r>
                <a:rPr lang="en-US" b="1" dirty="0">
                  <a:solidFill>
                    <a:schemeClr val="bg1"/>
                  </a:solidFill>
                </a:rPr>
                <a:t>Transition</a:t>
              </a:r>
            </a:p>
          </p:txBody>
        </p:sp>
        <p:sp>
          <p:nvSpPr>
            <p:cNvPr id="10" name="직사각형 9"/>
            <p:cNvSpPr/>
            <p:nvPr/>
          </p:nvSpPr>
          <p:spPr>
            <a:xfrm>
              <a:off x="255588" y="1338263"/>
              <a:ext cx="1350962" cy="1468437"/>
            </a:xfrm>
            <a:prstGeom prst="rect">
              <a:avLst/>
            </a:prstGeom>
            <a:solidFill>
              <a:srgbClr val="5B9BD5">
                <a:alpha val="50000"/>
              </a:srgb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sz="2000" b="1" dirty="0">
                <a:solidFill>
                  <a:schemeClr val="tx1"/>
                </a:solidFill>
              </a:endParaRPr>
            </a:p>
            <a:p>
              <a:pPr algn="r" eaLnBrk="1" fontAlgn="auto" latinLnBrk="1" hangingPunct="1">
                <a:spcBef>
                  <a:spcPts val="0"/>
                </a:spcBef>
                <a:spcAft>
                  <a:spcPts val="0"/>
                </a:spcAft>
                <a:defRPr/>
              </a:pPr>
              <a:endParaRPr lang="en-US" sz="2000" b="1" dirty="0">
                <a:solidFill>
                  <a:schemeClr val="tx1"/>
                </a:solidFill>
              </a:endParaRPr>
            </a:p>
            <a:p>
              <a:pPr algn="r" eaLnBrk="1" fontAlgn="auto" latinLnBrk="1" hangingPunct="1">
                <a:spcBef>
                  <a:spcPts val="0"/>
                </a:spcBef>
                <a:spcAft>
                  <a:spcPts val="0"/>
                </a:spcAft>
                <a:defRPr/>
              </a:pPr>
              <a:endParaRPr lang="en-US" sz="2000" b="1" dirty="0">
                <a:solidFill>
                  <a:schemeClr val="tx1"/>
                </a:solidFill>
              </a:endParaRPr>
            </a:p>
            <a:p>
              <a:pPr algn="r" eaLnBrk="1" fontAlgn="auto" latinLnBrk="1" hangingPunct="1">
                <a:spcBef>
                  <a:spcPts val="0"/>
                </a:spcBef>
                <a:spcAft>
                  <a:spcPts val="0"/>
                </a:spcAft>
                <a:defRPr/>
              </a:pPr>
              <a:r>
                <a:rPr lang="en-US" sz="2000" b="1" dirty="0">
                  <a:solidFill>
                    <a:schemeClr val="bg1"/>
                  </a:solidFill>
                </a:rPr>
                <a:t>Type C</a:t>
              </a:r>
            </a:p>
          </p:txBody>
        </p:sp>
        <p:grpSp>
          <p:nvGrpSpPr>
            <p:cNvPr id="37899" name="그룹 23"/>
            <p:cNvGrpSpPr>
              <a:grpSpLocks/>
            </p:cNvGrpSpPr>
            <p:nvPr/>
          </p:nvGrpSpPr>
          <p:grpSpPr bwMode="auto">
            <a:xfrm>
              <a:off x="1816100" y="3276600"/>
              <a:ext cx="7242175" cy="3617913"/>
              <a:chOff x="1812189" y="1299268"/>
              <a:chExt cx="3626587" cy="3617707"/>
            </a:xfrm>
          </p:grpSpPr>
          <p:sp>
            <p:nvSpPr>
              <p:cNvPr id="25" name="직사각형 24"/>
              <p:cNvSpPr/>
              <p:nvPr/>
            </p:nvSpPr>
            <p:spPr>
              <a:xfrm>
                <a:off x="1828483" y="1299268"/>
                <a:ext cx="3589222" cy="2825260"/>
              </a:xfrm>
              <a:prstGeom prst="rect">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r" eaLnBrk="1" fontAlgn="auto" latinLnBrk="1" hangingPunct="1">
                  <a:spcBef>
                    <a:spcPts val="0"/>
                  </a:spcBef>
                  <a:spcAft>
                    <a:spcPts val="0"/>
                  </a:spcAft>
                  <a:defRPr/>
                </a:pPr>
                <a:endParaRPr lang="en-US" sz="2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26" name="직사각형 25"/>
              <p:cNvSpPr/>
              <p:nvPr/>
            </p:nvSpPr>
            <p:spPr>
              <a:xfrm>
                <a:off x="1812189" y="3693082"/>
                <a:ext cx="3626587" cy="1223893"/>
              </a:xfrm>
              <a:prstGeom prst="rect">
                <a:avLst/>
              </a:prstGeom>
              <a:solidFill>
                <a:srgbClr val="5B9BD5"/>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7" eaLnBrk="1" fontAlgn="auto" latinLnBrk="1" hangingPunct="1">
                  <a:spcBef>
                    <a:spcPts val="0"/>
                  </a:spcBef>
                  <a:spcAft>
                    <a:spcPts val="0"/>
                  </a:spcAft>
                  <a:defRPr/>
                </a:pPr>
                <a:r>
                  <a:rPr lang="en-US" altLang="ko-KR" sz="2000" b="1" dirty="0"/>
                  <a:t>Type C</a:t>
                </a:r>
              </a:p>
              <a:p>
                <a:pPr defTabSz="457207" eaLnBrk="1" fontAlgn="auto" latinLnBrk="1" hangingPunct="1">
                  <a:spcBef>
                    <a:spcPts val="0"/>
                  </a:spcBef>
                  <a:spcAft>
                    <a:spcPts val="0"/>
                  </a:spcAft>
                  <a:defRPr/>
                </a:pPr>
                <a:r>
                  <a:rPr lang="en-US" altLang="ko-KR" sz="2000" dirty="0">
                    <a:latin typeface="Calibri" panose="020F0502020204030204" pitchFamily="34" charset="0"/>
                    <a:cs typeface="Times New Roman" panose="02020603050405020304" pitchFamily="18" charset="0"/>
                  </a:rPr>
                  <a:t>Much smaller nodules than 8 cm in diameter and shapes are highly irregular, colors of nodule are turned to yellowish brown.  </a:t>
                </a:r>
              </a:p>
            </p:txBody>
          </p:sp>
        </p:grpSp>
      </p:grpSp>
      <p:sp>
        <p:nvSpPr>
          <p:cNvPr id="12" name="TextBox 11"/>
          <p:cNvSpPr txBox="1"/>
          <p:nvPr/>
        </p:nvSpPr>
        <p:spPr>
          <a:xfrm>
            <a:off x="1855003" y="840491"/>
            <a:ext cx="5062164" cy="707886"/>
          </a:xfrm>
          <a:prstGeom prst="rect">
            <a:avLst/>
          </a:prstGeom>
          <a:noFill/>
        </p:spPr>
        <p:txBody>
          <a:bodyPr wrap="square" rtlCol="0">
            <a:spAutoFit/>
          </a:bodyPr>
          <a:lstStyle/>
          <a:p>
            <a:r>
              <a:rPr lang="en-US" altLang="ko-KR" sz="2000" dirty="0">
                <a:ln>
                  <a:solidFill>
                    <a:schemeClr val="accent4"/>
                  </a:solidFill>
                </a:ln>
                <a:solidFill>
                  <a:schemeClr val="accent4"/>
                </a:solidFill>
              </a:rPr>
              <a:t>Type C nodules are much smaller nodules and shapes are highly irregular</a:t>
            </a:r>
            <a:endParaRPr lang="ko-KR" altLang="ko-KR" sz="2000" dirty="0">
              <a:ln>
                <a:solidFill>
                  <a:schemeClr val="accent4"/>
                </a:solidFill>
              </a:ln>
              <a:solidFill>
                <a:schemeClr val="accent4"/>
              </a:solidFill>
            </a:endParaRPr>
          </a:p>
        </p:txBody>
      </p:sp>
    </p:spTree>
    <p:extLst>
      <p:ext uri="{BB962C8B-B14F-4D97-AF65-F5344CB8AC3E}">
        <p14:creationId xmlns:p14="http://schemas.microsoft.com/office/powerpoint/2010/main" val="335427621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그림 4"/>
          <p:cNvPicPr>
            <a:picLocks noChangeAspect="1"/>
          </p:cNvPicPr>
          <p:nvPr/>
        </p:nvPicPr>
        <p:blipFill rotWithShape="1">
          <a:blip r:embed="rId3" cstate="print">
            <a:extLst>
              <a:ext uri="{28A0092B-C50C-407E-A947-70E740481C1C}">
                <a14:useLocalDpi xmlns:a14="http://schemas.microsoft.com/office/drawing/2010/main" val="0"/>
              </a:ext>
            </a:extLst>
          </a:blip>
          <a:srcRect l="23404" b="4302"/>
          <a:stretch/>
        </p:blipFill>
        <p:spPr>
          <a:xfrm>
            <a:off x="157121" y="831803"/>
            <a:ext cx="7704354" cy="5458993"/>
          </a:xfrm>
          <a:prstGeom prst="rect">
            <a:avLst/>
          </a:prstGeom>
        </p:spPr>
      </p:pic>
      <p:sp>
        <p:nvSpPr>
          <p:cNvPr id="6" name="TextBox 12"/>
          <p:cNvSpPr txBox="1">
            <a:spLocks noChangeArrowheads="1"/>
          </p:cNvSpPr>
          <p:nvPr/>
        </p:nvSpPr>
        <p:spPr bwMode="auto">
          <a:xfrm>
            <a:off x="-1" y="57150"/>
            <a:ext cx="80730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sz="2400" b="1" dirty="0" smtClean="0">
                <a:solidFill>
                  <a:srgbClr val="FFC000"/>
                </a:solidFill>
              </a:rPr>
              <a:t>Sequence stratigraphic framework</a:t>
            </a:r>
            <a:endParaRPr lang="ko-KR" altLang="en-US" sz="2400" b="1" dirty="0">
              <a:solidFill>
                <a:srgbClr val="FFC000"/>
              </a:solidFill>
            </a:endParaRPr>
          </a:p>
        </p:txBody>
      </p:sp>
      <p:cxnSp>
        <p:nvCxnSpPr>
          <p:cNvPr id="3" name="직선 연결선 2"/>
          <p:cNvCxnSpPr/>
          <p:nvPr/>
        </p:nvCxnSpPr>
        <p:spPr>
          <a:xfrm flipV="1">
            <a:off x="656198" y="4339652"/>
            <a:ext cx="8187205" cy="190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 name="직선 연결선 8"/>
          <p:cNvCxnSpPr/>
          <p:nvPr/>
        </p:nvCxnSpPr>
        <p:spPr>
          <a:xfrm flipV="1">
            <a:off x="656198" y="4957678"/>
            <a:ext cx="8187205" cy="1908"/>
          </a:xfrm>
          <a:prstGeom prst="line">
            <a:avLst/>
          </a:prstGeom>
          <a:ln w="19050">
            <a:solidFill>
              <a:srgbClr val="0070C0"/>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805903" y="3769013"/>
            <a:ext cx="6147614" cy="584775"/>
          </a:xfrm>
          <a:prstGeom prst="rect">
            <a:avLst/>
          </a:prstGeom>
          <a:noFill/>
        </p:spPr>
        <p:txBody>
          <a:bodyPr wrap="square" rtlCol="0">
            <a:spAutoFit/>
          </a:bodyPr>
          <a:lstStyle/>
          <a:p>
            <a:pPr algn="r"/>
            <a:r>
              <a:rPr lang="en-US" altLang="ko-KR" sz="3200" b="1" dirty="0" smtClean="0">
                <a:ln w="22225">
                  <a:solidFill>
                    <a:schemeClr val="accent2"/>
                  </a:solidFill>
                  <a:prstDash val="solid"/>
                </a:ln>
                <a:solidFill>
                  <a:schemeClr val="accent2">
                    <a:lumMod val="40000"/>
                    <a:lumOff val="60000"/>
                  </a:schemeClr>
                </a:solidFill>
              </a:rPr>
              <a:t>Lithology based MFS</a:t>
            </a:r>
            <a:endParaRPr lang="ko-KR" altLang="en-US" sz="3200" b="1" dirty="0">
              <a:ln w="22225">
                <a:solidFill>
                  <a:schemeClr val="accent2"/>
                </a:solidFill>
                <a:prstDash val="solid"/>
              </a:ln>
              <a:solidFill>
                <a:schemeClr val="accent2">
                  <a:lumMod val="40000"/>
                  <a:lumOff val="60000"/>
                </a:schemeClr>
              </a:solidFill>
            </a:endParaRPr>
          </a:p>
        </p:txBody>
      </p:sp>
      <p:sp>
        <p:nvSpPr>
          <p:cNvPr id="14" name="TextBox 13"/>
          <p:cNvSpPr txBox="1"/>
          <p:nvPr/>
        </p:nvSpPr>
        <p:spPr>
          <a:xfrm>
            <a:off x="3758382" y="4412967"/>
            <a:ext cx="5317495" cy="584775"/>
          </a:xfrm>
          <a:prstGeom prst="rect">
            <a:avLst/>
          </a:prstGeom>
          <a:noFill/>
        </p:spPr>
        <p:txBody>
          <a:bodyPr wrap="square" rtlCol="0">
            <a:spAutoFit/>
          </a:bodyPr>
          <a:lstStyle/>
          <a:p>
            <a:r>
              <a:rPr lang="en-US" altLang="ko-KR" sz="3200" b="1" dirty="0" smtClean="0">
                <a:ln w="22225">
                  <a:solidFill>
                    <a:schemeClr val="accent1">
                      <a:lumMod val="50000"/>
                    </a:schemeClr>
                  </a:solidFill>
                  <a:prstDash val="solid"/>
                </a:ln>
                <a:solidFill>
                  <a:schemeClr val="accent1">
                    <a:lumMod val="60000"/>
                    <a:lumOff val="40000"/>
                  </a:schemeClr>
                </a:solidFill>
              </a:rPr>
              <a:t>TOC and drowning based MFS</a:t>
            </a:r>
            <a:endParaRPr lang="ko-KR" altLang="en-US" sz="3200" b="1" dirty="0">
              <a:ln w="22225">
                <a:solidFill>
                  <a:schemeClr val="accent1">
                    <a:lumMod val="50000"/>
                  </a:schemeClr>
                </a:solidFill>
                <a:prstDash val="solid"/>
              </a:ln>
              <a:solidFill>
                <a:schemeClr val="accent1">
                  <a:lumMod val="60000"/>
                  <a:lumOff val="40000"/>
                </a:schemeClr>
              </a:solidFill>
            </a:endParaRPr>
          </a:p>
        </p:txBody>
      </p:sp>
    </p:spTree>
    <p:extLst>
      <p:ext uri="{BB962C8B-B14F-4D97-AF65-F5344CB8AC3E}">
        <p14:creationId xmlns:p14="http://schemas.microsoft.com/office/powerpoint/2010/main" val="2776317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그림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671513"/>
            <a:ext cx="9144000" cy="579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0" name="TextBox 30"/>
          <p:cNvSpPr txBox="1">
            <a:spLocks noChangeArrowheads="1"/>
          </p:cNvSpPr>
          <p:nvPr/>
        </p:nvSpPr>
        <p:spPr bwMode="auto">
          <a:xfrm>
            <a:off x="0" y="57150"/>
            <a:ext cx="588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Sequence </a:t>
            </a:r>
            <a:r>
              <a:rPr lang="en-US" altLang="ko-KR" sz="2400" b="1" dirty="0" smtClean="0">
                <a:solidFill>
                  <a:srgbClr val="FFC000"/>
                </a:solidFill>
              </a:rPr>
              <a:t>stratigraphic framework</a:t>
            </a:r>
            <a:endParaRPr lang="ko-KR" altLang="en-US" sz="2400" b="1" dirty="0">
              <a:solidFill>
                <a:srgbClr val="FFC000"/>
              </a:solidFill>
            </a:endParaRPr>
          </a:p>
        </p:txBody>
      </p:sp>
    </p:spTree>
    <p:extLst>
      <p:ext uri="{BB962C8B-B14F-4D97-AF65-F5344CB8AC3E}">
        <p14:creationId xmlns:p14="http://schemas.microsoft.com/office/powerpoint/2010/main" val="17558111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그림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671513"/>
            <a:ext cx="9144000" cy="579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0" name="TextBox 30"/>
          <p:cNvSpPr txBox="1">
            <a:spLocks noChangeArrowheads="1"/>
          </p:cNvSpPr>
          <p:nvPr/>
        </p:nvSpPr>
        <p:spPr bwMode="auto">
          <a:xfrm>
            <a:off x="0" y="57150"/>
            <a:ext cx="588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Sequence </a:t>
            </a:r>
            <a:r>
              <a:rPr lang="en-US" altLang="ko-KR" sz="2400" b="1" dirty="0" smtClean="0">
                <a:solidFill>
                  <a:srgbClr val="FFC000"/>
                </a:solidFill>
              </a:rPr>
              <a:t>stratigraphic framework</a:t>
            </a:r>
            <a:endParaRPr lang="ko-KR" altLang="en-US" sz="2400" b="1" dirty="0">
              <a:solidFill>
                <a:srgbClr val="FFC000"/>
              </a:solidFill>
            </a:endParaRPr>
          </a:p>
        </p:txBody>
      </p:sp>
      <p:sp>
        <p:nvSpPr>
          <p:cNvPr id="8" name="TextBox 7"/>
          <p:cNvSpPr txBox="1"/>
          <p:nvPr/>
        </p:nvSpPr>
        <p:spPr>
          <a:xfrm>
            <a:off x="1659024" y="956929"/>
            <a:ext cx="7171938" cy="400110"/>
          </a:xfrm>
          <a:prstGeom prst="rect">
            <a:avLst/>
          </a:prstGeom>
          <a:noFill/>
        </p:spPr>
        <p:txBody>
          <a:bodyPr wrap="square" rtlCol="0">
            <a:spAutoFit/>
          </a:bodyPr>
          <a:lstStyle/>
          <a:p>
            <a:r>
              <a:rPr lang="en-US" altLang="ko-KR" sz="2000" dirty="0" smtClean="0">
                <a:ln>
                  <a:solidFill>
                    <a:schemeClr val="accent4"/>
                  </a:solidFill>
                </a:ln>
                <a:solidFill>
                  <a:schemeClr val="accent4"/>
                </a:solidFill>
              </a:rPr>
              <a:t>Pure carbonate succession is deposited in early TST.</a:t>
            </a:r>
          </a:p>
        </p:txBody>
      </p:sp>
      <p:sp>
        <p:nvSpPr>
          <p:cNvPr id="6" name="직사각형 5"/>
          <p:cNvSpPr/>
          <p:nvPr/>
        </p:nvSpPr>
        <p:spPr>
          <a:xfrm>
            <a:off x="942975" y="5119584"/>
            <a:ext cx="7870825" cy="920592"/>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latinLnBrk="1" hangingPunct="1">
              <a:spcBef>
                <a:spcPts val="0"/>
              </a:spcBef>
              <a:spcAft>
                <a:spcPts val="0"/>
              </a:spcAft>
              <a:defRPr/>
            </a:pPr>
            <a:endParaRPr lang="en-US" altLang="ko-KR" sz="2000" dirty="0"/>
          </a:p>
          <a:p>
            <a:pPr algn="r" eaLnBrk="1" fontAlgn="auto" latinLnBrk="1" hangingPunct="1">
              <a:spcBef>
                <a:spcPts val="0"/>
              </a:spcBef>
              <a:spcAft>
                <a:spcPts val="0"/>
              </a:spcAft>
              <a:defRPr/>
            </a:pPr>
            <a:endParaRPr lang="en-US" altLang="ko-KR" sz="2000" dirty="0"/>
          </a:p>
          <a:p>
            <a:pPr algn="r" eaLnBrk="1" fontAlgn="auto" latinLnBrk="1" hangingPunct="1">
              <a:spcBef>
                <a:spcPts val="0"/>
              </a:spcBef>
              <a:spcAft>
                <a:spcPts val="0"/>
              </a:spcAft>
              <a:defRPr/>
            </a:pPr>
            <a:r>
              <a:rPr lang="en-US" altLang="ko-KR" sz="2000" dirty="0"/>
              <a:t>Early Transgressive Systems </a:t>
            </a:r>
            <a:r>
              <a:rPr lang="en-US" altLang="ko-KR" sz="2000" dirty="0" smtClean="0"/>
              <a:t>Tract</a:t>
            </a:r>
            <a:endParaRPr lang="en-US" sz="2000" dirty="0">
              <a:ln w="0"/>
              <a:solidFill>
                <a:schemeClr val="tx1"/>
              </a:solidFill>
              <a:effectLst>
                <a:outerShdw blurRad="38100" dist="19050" dir="2700000" algn="tl" rotWithShape="0">
                  <a:schemeClr val="dk1">
                    <a:alpha val="40000"/>
                  </a:schemeClr>
                </a:outerShdw>
              </a:effectLst>
            </a:endParaRPr>
          </a:p>
          <a:p>
            <a:pPr eaLnBrk="1" fontAlgn="auto" latinLnBrk="1" hangingPunct="1">
              <a:spcBef>
                <a:spcPts val="0"/>
              </a:spcBef>
              <a:spcAft>
                <a:spcPts val="0"/>
              </a:spcAft>
              <a:defRPr/>
            </a:pPr>
            <a:r>
              <a:rPr lang="en-US" altLang="ko-KR" sz="2000" b="1" dirty="0" smtClean="0">
                <a:ln w="0"/>
                <a:effectLst>
                  <a:outerShdw blurRad="38100" dist="19050" dir="2700000" algn="tl" rotWithShape="0">
                    <a:schemeClr val="dk1">
                      <a:alpha val="40000"/>
                    </a:schemeClr>
                  </a:outerShdw>
                </a:effectLst>
              </a:rPr>
              <a:t>TS</a:t>
            </a:r>
            <a:endParaRPr lang="en-US" altLang="ko-KR" sz="2000" b="1" dirty="0">
              <a:ln w="0"/>
              <a:effectLst>
                <a:outerShdw blurRad="38100" dist="19050" dir="2700000" algn="tl" rotWithShape="0">
                  <a:schemeClr val="dk1">
                    <a:alpha val="40000"/>
                  </a:schemeClr>
                </a:outerShdw>
              </a:effectLst>
            </a:endParaRPr>
          </a:p>
          <a:p>
            <a:pPr eaLnBrk="1" fontAlgn="auto" latinLnBrk="1" hangingPunct="1">
              <a:spcBef>
                <a:spcPts val="0"/>
              </a:spcBef>
              <a:spcAft>
                <a:spcPts val="0"/>
              </a:spcAft>
              <a:defRPr/>
            </a:pPr>
            <a:endParaRPr lang="en-US" sz="200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15113541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그림 1"/>
          <p:cNvPicPr>
            <a:picLocks noChangeAspect="1"/>
          </p:cNvPicPr>
          <p:nvPr/>
        </p:nvPicPr>
        <p:blipFill rotWithShape="1">
          <a:blip r:embed="rId3" cstate="print">
            <a:extLst>
              <a:ext uri="{28A0092B-C50C-407E-A947-70E740481C1C}">
                <a14:useLocalDpi xmlns:a14="http://schemas.microsoft.com/office/drawing/2010/main" val="0"/>
              </a:ext>
            </a:extLst>
          </a:blip>
          <a:srcRect t="40817"/>
          <a:stretch/>
        </p:blipFill>
        <p:spPr bwMode="auto">
          <a:xfrm>
            <a:off x="0" y="3035299"/>
            <a:ext cx="9144000" cy="3427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0" name="TextBox 30"/>
          <p:cNvSpPr txBox="1">
            <a:spLocks noChangeArrowheads="1"/>
          </p:cNvSpPr>
          <p:nvPr/>
        </p:nvSpPr>
        <p:spPr bwMode="auto">
          <a:xfrm>
            <a:off x="0" y="57150"/>
            <a:ext cx="588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Sequence </a:t>
            </a:r>
            <a:r>
              <a:rPr lang="en-US" altLang="ko-KR" sz="2400" b="1" dirty="0" smtClean="0">
                <a:solidFill>
                  <a:srgbClr val="FFC000"/>
                </a:solidFill>
              </a:rPr>
              <a:t>stratigraphic framework</a:t>
            </a:r>
            <a:endParaRPr lang="ko-KR" altLang="en-US" sz="2400" b="1" dirty="0">
              <a:solidFill>
                <a:srgbClr val="FFC000"/>
              </a:solidFill>
            </a:endParaRPr>
          </a:p>
        </p:txBody>
      </p:sp>
      <p:sp>
        <p:nvSpPr>
          <p:cNvPr id="8" name="TextBox 7"/>
          <p:cNvSpPr txBox="1"/>
          <p:nvPr/>
        </p:nvSpPr>
        <p:spPr>
          <a:xfrm>
            <a:off x="232978" y="956929"/>
            <a:ext cx="8678045" cy="1323439"/>
          </a:xfrm>
          <a:prstGeom prst="rect">
            <a:avLst/>
          </a:prstGeom>
          <a:noFill/>
        </p:spPr>
        <p:txBody>
          <a:bodyPr wrap="square" rtlCol="0">
            <a:spAutoFit/>
          </a:bodyPr>
          <a:lstStyle/>
          <a:p>
            <a:r>
              <a:rPr lang="en-US" altLang="ko-KR" sz="2000" dirty="0" smtClean="0">
                <a:ln>
                  <a:solidFill>
                    <a:schemeClr val="accent4"/>
                  </a:solidFill>
                </a:ln>
                <a:solidFill>
                  <a:schemeClr val="accent4"/>
                </a:solidFill>
              </a:rPr>
              <a:t>TOC </a:t>
            </a:r>
            <a:r>
              <a:rPr lang="en-US" altLang="ko-KR" sz="2000" dirty="0">
                <a:ln>
                  <a:solidFill>
                    <a:schemeClr val="accent4"/>
                  </a:solidFill>
                </a:ln>
                <a:solidFill>
                  <a:schemeClr val="accent4"/>
                </a:solidFill>
              </a:rPr>
              <a:t>shows strong positive peak when the black shale start to be deposited and TOC decreases gradually.</a:t>
            </a:r>
          </a:p>
          <a:p>
            <a:r>
              <a:rPr lang="en-US" altLang="ko-KR" sz="2000" dirty="0" err="1">
                <a:ln>
                  <a:solidFill>
                    <a:schemeClr val="accent4"/>
                  </a:solidFill>
                </a:ln>
                <a:solidFill>
                  <a:schemeClr val="accent4"/>
                </a:solidFill>
              </a:rPr>
              <a:t>CaO</a:t>
            </a:r>
            <a:r>
              <a:rPr lang="en-US" altLang="ko-KR" sz="2000" dirty="0">
                <a:ln>
                  <a:solidFill>
                    <a:schemeClr val="accent4"/>
                  </a:solidFill>
                </a:ln>
                <a:solidFill>
                  <a:schemeClr val="accent4"/>
                </a:solidFill>
              </a:rPr>
              <a:t> starts to decrease with </a:t>
            </a:r>
            <a:r>
              <a:rPr lang="en-US" altLang="ko-KR" sz="2000" dirty="0" err="1">
                <a:ln>
                  <a:solidFill>
                    <a:schemeClr val="accent4"/>
                  </a:solidFill>
                </a:ln>
                <a:solidFill>
                  <a:schemeClr val="accent4"/>
                </a:solidFill>
              </a:rPr>
              <a:t>siliciclastic</a:t>
            </a:r>
            <a:r>
              <a:rPr lang="en-US" altLang="ko-KR" sz="2000" dirty="0">
                <a:ln>
                  <a:solidFill>
                    <a:schemeClr val="accent4"/>
                  </a:solidFill>
                </a:ln>
                <a:solidFill>
                  <a:schemeClr val="accent4"/>
                </a:solidFill>
              </a:rPr>
              <a:t> sediments </a:t>
            </a:r>
            <a:r>
              <a:rPr lang="en-US" altLang="ko-KR" sz="2000" dirty="0" smtClean="0">
                <a:ln>
                  <a:solidFill>
                    <a:schemeClr val="accent4"/>
                  </a:solidFill>
                </a:ln>
                <a:solidFill>
                  <a:schemeClr val="accent4"/>
                </a:solidFill>
              </a:rPr>
              <a:t>influx, so we employed a concept of the carbonate </a:t>
            </a:r>
            <a:r>
              <a:rPr lang="en-US" altLang="ko-KR" sz="2000" dirty="0">
                <a:ln>
                  <a:solidFill>
                    <a:schemeClr val="accent4"/>
                  </a:solidFill>
                </a:ln>
                <a:solidFill>
                  <a:schemeClr val="accent4"/>
                </a:solidFill>
              </a:rPr>
              <a:t>platform </a:t>
            </a:r>
            <a:r>
              <a:rPr lang="en-US" altLang="ko-KR" sz="2000" dirty="0" smtClean="0">
                <a:ln>
                  <a:solidFill>
                    <a:schemeClr val="accent4"/>
                  </a:solidFill>
                </a:ln>
                <a:solidFill>
                  <a:schemeClr val="accent4"/>
                </a:solidFill>
              </a:rPr>
              <a:t>rapidly back-stepping event for this surface.</a:t>
            </a:r>
            <a:endParaRPr lang="ko-KR" altLang="ko-KR" sz="2000" dirty="0">
              <a:ln>
                <a:solidFill>
                  <a:schemeClr val="accent4"/>
                </a:solidFill>
              </a:ln>
              <a:solidFill>
                <a:schemeClr val="accent4"/>
              </a:solidFill>
            </a:endParaRPr>
          </a:p>
        </p:txBody>
      </p:sp>
      <p:sp>
        <p:nvSpPr>
          <p:cNvPr id="6" name="직사각형 5"/>
          <p:cNvSpPr/>
          <p:nvPr/>
        </p:nvSpPr>
        <p:spPr>
          <a:xfrm>
            <a:off x="942975" y="5119584"/>
            <a:ext cx="7870825" cy="920592"/>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latinLnBrk="1" hangingPunct="1">
              <a:spcBef>
                <a:spcPts val="0"/>
              </a:spcBef>
              <a:spcAft>
                <a:spcPts val="0"/>
              </a:spcAft>
              <a:defRPr/>
            </a:pPr>
            <a:endParaRPr lang="en-US" altLang="ko-KR" sz="2000" dirty="0"/>
          </a:p>
          <a:p>
            <a:pPr algn="r" eaLnBrk="1" fontAlgn="auto" latinLnBrk="1" hangingPunct="1">
              <a:spcBef>
                <a:spcPts val="0"/>
              </a:spcBef>
              <a:spcAft>
                <a:spcPts val="0"/>
              </a:spcAft>
              <a:defRPr/>
            </a:pPr>
            <a:endParaRPr lang="en-US" altLang="ko-KR" sz="2000" dirty="0"/>
          </a:p>
          <a:p>
            <a:pPr algn="r" eaLnBrk="1" fontAlgn="auto" latinLnBrk="1" hangingPunct="1">
              <a:spcBef>
                <a:spcPts val="0"/>
              </a:spcBef>
              <a:spcAft>
                <a:spcPts val="0"/>
              </a:spcAft>
              <a:defRPr/>
            </a:pPr>
            <a:r>
              <a:rPr lang="en-US" altLang="ko-KR" sz="2000" dirty="0"/>
              <a:t>Early Transgressive Systems </a:t>
            </a:r>
            <a:r>
              <a:rPr lang="en-US" altLang="ko-KR" sz="2000" dirty="0" smtClean="0"/>
              <a:t>Tract</a:t>
            </a:r>
            <a:endParaRPr lang="en-US" sz="2000" dirty="0">
              <a:ln w="0"/>
              <a:solidFill>
                <a:schemeClr val="tx1"/>
              </a:solidFill>
              <a:effectLst>
                <a:outerShdw blurRad="38100" dist="19050" dir="2700000" algn="tl" rotWithShape="0">
                  <a:schemeClr val="dk1">
                    <a:alpha val="40000"/>
                  </a:schemeClr>
                </a:outerShdw>
              </a:effectLst>
            </a:endParaRPr>
          </a:p>
          <a:p>
            <a:pPr eaLnBrk="1" fontAlgn="auto" latinLnBrk="1" hangingPunct="1">
              <a:spcBef>
                <a:spcPts val="0"/>
              </a:spcBef>
              <a:spcAft>
                <a:spcPts val="0"/>
              </a:spcAft>
              <a:defRPr/>
            </a:pPr>
            <a:r>
              <a:rPr lang="en-US" altLang="ko-KR" sz="2000" b="1" dirty="0" smtClean="0">
                <a:ln w="0"/>
                <a:effectLst>
                  <a:outerShdw blurRad="38100" dist="19050" dir="2700000" algn="tl" rotWithShape="0">
                    <a:schemeClr val="dk1">
                      <a:alpha val="40000"/>
                    </a:schemeClr>
                  </a:outerShdw>
                </a:effectLst>
              </a:rPr>
              <a:t>TS</a:t>
            </a:r>
            <a:endParaRPr lang="en-US" altLang="ko-KR" sz="2000" b="1" dirty="0">
              <a:ln w="0"/>
              <a:effectLst>
                <a:outerShdw blurRad="38100" dist="19050" dir="2700000" algn="tl" rotWithShape="0">
                  <a:schemeClr val="dk1">
                    <a:alpha val="40000"/>
                  </a:schemeClr>
                </a:outerShdw>
              </a:effectLst>
            </a:endParaRPr>
          </a:p>
          <a:p>
            <a:pPr eaLnBrk="1" fontAlgn="auto" latinLnBrk="1" hangingPunct="1">
              <a:spcBef>
                <a:spcPts val="0"/>
              </a:spcBef>
              <a:spcAft>
                <a:spcPts val="0"/>
              </a:spcAft>
              <a:defRPr/>
            </a:pPr>
            <a:endParaRPr lang="en-US" sz="2000" dirty="0">
              <a:ln w="0"/>
              <a:solidFill>
                <a:schemeClr val="tx1"/>
              </a:solidFill>
              <a:effectLst>
                <a:outerShdw blurRad="38100" dist="19050" dir="2700000" algn="tl" rotWithShape="0">
                  <a:schemeClr val="dk1">
                    <a:alpha val="40000"/>
                  </a:schemeClr>
                </a:outerShdw>
              </a:effectLst>
            </a:endParaRPr>
          </a:p>
        </p:txBody>
      </p:sp>
      <p:sp>
        <p:nvSpPr>
          <p:cNvPr id="7" name="직사각형 6"/>
          <p:cNvSpPr/>
          <p:nvPr/>
        </p:nvSpPr>
        <p:spPr>
          <a:xfrm>
            <a:off x="942975" y="4266856"/>
            <a:ext cx="7870825" cy="834643"/>
          </a:xfrm>
          <a:prstGeom prst="rect">
            <a:avLst/>
          </a:prstGeom>
          <a:solidFill>
            <a:srgbClr val="002060">
              <a:alpha val="50000"/>
            </a:srgbClr>
          </a:solidFill>
          <a:ln>
            <a:noFill/>
          </a:ln>
        </p:spPr>
        <p:style>
          <a:lnRef idx="2">
            <a:schemeClr val="accent4">
              <a:shade val="50000"/>
            </a:schemeClr>
          </a:lnRef>
          <a:fillRef idx="1">
            <a:schemeClr val="accent4"/>
          </a:fillRef>
          <a:effectRef idx="0">
            <a:schemeClr val="accent4"/>
          </a:effectRef>
          <a:fontRef idx="minor">
            <a:schemeClr val="lt1"/>
          </a:fontRef>
        </p:style>
        <p:txBody>
          <a:bodyPr anchor="b"/>
          <a:lstStyle/>
          <a:p>
            <a:pPr algn="r" eaLnBrk="1" fontAlgn="auto" latinLnBrk="1" hangingPunct="1">
              <a:spcBef>
                <a:spcPts val="0"/>
              </a:spcBef>
              <a:spcAft>
                <a:spcPts val="0"/>
              </a:spcAft>
              <a:defRPr/>
            </a:pPr>
            <a:endParaRPr lang="en-US" altLang="ko-KR" sz="2000" dirty="0" smtClean="0"/>
          </a:p>
        </p:txBody>
      </p:sp>
    </p:spTree>
    <p:extLst>
      <p:ext uri="{BB962C8B-B14F-4D97-AF65-F5344CB8AC3E}">
        <p14:creationId xmlns:p14="http://schemas.microsoft.com/office/powerpoint/2010/main" val="128937620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그림 1"/>
          <p:cNvPicPr>
            <a:picLocks noChangeAspect="1"/>
          </p:cNvPicPr>
          <p:nvPr/>
        </p:nvPicPr>
        <p:blipFill rotWithShape="1">
          <a:blip r:embed="rId3" cstate="print">
            <a:extLst>
              <a:ext uri="{28A0092B-C50C-407E-A947-70E740481C1C}">
                <a14:useLocalDpi xmlns:a14="http://schemas.microsoft.com/office/drawing/2010/main" val="0"/>
              </a:ext>
            </a:extLst>
          </a:blip>
          <a:srcRect t="40817"/>
          <a:stretch/>
        </p:blipFill>
        <p:spPr bwMode="auto">
          <a:xfrm>
            <a:off x="0" y="3035299"/>
            <a:ext cx="9144000" cy="3427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p:nvPr/>
        </p:nvSpPr>
        <p:spPr>
          <a:xfrm>
            <a:off x="232978" y="956929"/>
            <a:ext cx="8678045" cy="1631216"/>
          </a:xfrm>
          <a:prstGeom prst="rect">
            <a:avLst/>
          </a:prstGeom>
          <a:noFill/>
        </p:spPr>
        <p:txBody>
          <a:bodyPr wrap="square" rtlCol="0">
            <a:spAutoFit/>
          </a:bodyPr>
          <a:lstStyle/>
          <a:p>
            <a:r>
              <a:rPr lang="en-US" altLang="ko-KR" sz="2000" dirty="0" smtClean="0">
                <a:ln>
                  <a:solidFill>
                    <a:schemeClr val="accent4"/>
                  </a:solidFill>
                </a:ln>
                <a:solidFill>
                  <a:schemeClr val="accent4"/>
                </a:solidFill>
              </a:rPr>
              <a:t>On the rapid back-stepping surface (RBS), </a:t>
            </a:r>
            <a:r>
              <a:rPr lang="en-US" altLang="ko-KR" sz="2000" dirty="0">
                <a:ln>
                  <a:solidFill>
                    <a:schemeClr val="accent4"/>
                  </a:solidFill>
                </a:ln>
                <a:solidFill>
                  <a:schemeClr val="accent4"/>
                </a:solidFill>
              </a:rPr>
              <a:t>fine </a:t>
            </a:r>
            <a:r>
              <a:rPr lang="en-US" altLang="ko-KR" sz="2000" dirty="0" smtClean="0">
                <a:ln>
                  <a:solidFill>
                    <a:schemeClr val="accent4"/>
                  </a:solidFill>
                </a:ln>
                <a:solidFill>
                  <a:schemeClr val="accent4"/>
                </a:solidFill>
              </a:rPr>
              <a:t>grained </a:t>
            </a:r>
            <a:r>
              <a:rPr lang="en-US" altLang="ko-KR" sz="2000" dirty="0" err="1" smtClean="0">
                <a:ln>
                  <a:solidFill>
                    <a:schemeClr val="accent4"/>
                  </a:solidFill>
                </a:ln>
                <a:solidFill>
                  <a:schemeClr val="accent4"/>
                </a:solidFill>
              </a:rPr>
              <a:t>siliciclastic</a:t>
            </a:r>
            <a:r>
              <a:rPr lang="en-US" altLang="ko-KR" sz="2000" dirty="0" smtClean="0">
                <a:ln>
                  <a:solidFill>
                    <a:schemeClr val="accent4"/>
                  </a:solidFill>
                </a:ln>
                <a:solidFill>
                  <a:schemeClr val="accent4"/>
                </a:solidFill>
              </a:rPr>
              <a:t> sedimentation starts and at the same time, remained benthic dominated organisms bring carbonate sediments to the platform.</a:t>
            </a:r>
          </a:p>
          <a:p>
            <a:r>
              <a:rPr lang="en-US" altLang="ko-KR" sz="2000" dirty="0" smtClean="0">
                <a:ln>
                  <a:solidFill>
                    <a:schemeClr val="accent4"/>
                  </a:solidFill>
                </a:ln>
                <a:solidFill>
                  <a:schemeClr val="accent4"/>
                </a:solidFill>
              </a:rPr>
              <a:t>As </a:t>
            </a:r>
            <a:r>
              <a:rPr lang="en-US" altLang="ko-KR" sz="2000" dirty="0">
                <a:ln>
                  <a:solidFill>
                    <a:schemeClr val="accent4"/>
                  </a:solidFill>
                </a:ln>
                <a:solidFill>
                  <a:schemeClr val="accent4"/>
                </a:solidFill>
              </a:rPr>
              <a:t>carbonate platform </a:t>
            </a:r>
            <a:r>
              <a:rPr lang="en-US" altLang="ko-KR" sz="2000" dirty="0" smtClean="0">
                <a:ln>
                  <a:solidFill>
                    <a:schemeClr val="accent4"/>
                  </a:solidFill>
                </a:ln>
                <a:solidFill>
                  <a:schemeClr val="accent4"/>
                </a:solidFill>
              </a:rPr>
              <a:t>gets further </a:t>
            </a:r>
            <a:r>
              <a:rPr lang="en-US" altLang="ko-KR" sz="2000" dirty="0">
                <a:ln>
                  <a:solidFill>
                    <a:schemeClr val="accent4"/>
                  </a:solidFill>
                </a:ln>
                <a:solidFill>
                  <a:schemeClr val="accent4"/>
                </a:solidFill>
              </a:rPr>
              <a:t>back-stepped caused by continuous sea level rise, carbonate sediments decreases and </a:t>
            </a:r>
            <a:r>
              <a:rPr lang="en-US" altLang="ko-KR" sz="2000" dirty="0" smtClean="0">
                <a:ln>
                  <a:solidFill>
                    <a:schemeClr val="accent4"/>
                  </a:solidFill>
                </a:ln>
                <a:solidFill>
                  <a:schemeClr val="accent4"/>
                </a:solidFill>
              </a:rPr>
              <a:t>TOC also decreases.</a:t>
            </a:r>
            <a:endParaRPr lang="en-US" altLang="ko-KR" sz="2000" dirty="0">
              <a:ln>
                <a:solidFill>
                  <a:schemeClr val="accent4"/>
                </a:solidFill>
              </a:ln>
              <a:solidFill>
                <a:schemeClr val="accent4"/>
              </a:solidFill>
            </a:endParaRPr>
          </a:p>
        </p:txBody>
      </p:sp>
      <p:sp>
        <p:nvSpPr>
          <p:cNvPr id="41990" name="TextBox 30"/>
          <p:cNvSpPr txBox="1">
            <a:spLocks noChangeArrowheads="1"/>
          </p:cNvSpPr>
          <p:nvPr/>
        </p:nvSpPr>
        <p:spPr bwMode="auto">
          <a:xfrm>
            <a:off x="0" y="57150"/>
            <a:ext cx="588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Sequence </a:t>
            </a:r>
            <a:r>
              <a:rPr lang="en-US" altLang="ko-KR" sz="2400" b="1" dirty="0" smtClean="0">
                <a:solidFill>
                  <a:srgbClr val="FFC000"/>
                </a:solidFill>
              </a:rPr>
              <a:t>stratigraphic framework</a:t>
            </a:r>
            <a:endParaRPr lang="ko-KR" altLang="en-US" sz="2400" b="1" dirty="0">
              <a:solidFill>
                <a:srgbClr val="FFC000"/>
              </a:solidFill>
            </a:endParaRPr>
          </a:p>
        </p:txBody>
      </p:sp>
      <p:sp>
        <p:nvSpPr>
          <p:cNvPr id="8" name="직사각형 7"/>
          <p:cNvSpPr/>
          <p:nvPr/>
        </p:nvSpPr>
        <p:spPr>
          <a:xfrm>
            <a:off x="942975" y="5119584"/>
            <a:ext cx="7870825" cy="920592"/>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latinLnBrk="1" hangingPunct="1">
              <a:spcBef>
                <a:spcPts val="0"/>
              </a:spcBef>
              <a:spcAft>
                <a:spcPts val="0"/>
              </a:spcAft>
              <a:defRPr/>
            </a:pPr>
            <a:endParaRPr lang="en-US" altLang="ko-KR" sz="2000" dirty="0"/>
          </a:p>
          <a:p>
            <a:pPr algn="r" eaLnBrk="1" fontAlgn="auto" latinLnBrk="1" hangingPunct="1">
              <a:spcBef>
                <a:spcPts val="0"/>
              </a:spcBef>
              <a:spcAft>
                <a:spcPts val="0"/>
              </a:spcAft>
              <a:defRPr/>
            </a:pPr>
            <a:endParaRPr lang="en-US" altLang="ko-KR" sz="2000" dirty="0"/>
          </a:p>
          <a:p>
            <a:pPr algn="r" eaLnBrk="1" fontAlgn="auto" latinLnBrk="1" hangingPunct="1">
              <a:spcBef>
                <a:spcPts val="0"/>
              </a:spcBef>
              <a:spcAft>
                <a:spcPts val="0"/>
              </a:spcAft>
              <a:defRPr/>
            </a:pPr>
            <a:r>
              <a:rPr lang="en-US" altLang="ko-KR" sz="2000" dirty="0"/>
              <a:t>Early Transgressive Systems </a:t>
            </a:r>
            <a:r>
              <a:rPr lang="en-US" altLang="ko-KR" sz="2000" dirty="0" smtClean="0"/>
              <a:t>Tract</a:t>
            </a:r>
            <a:endParaRPr lang="en-US" sz="2000" dirty="0">
              <a:ln w="0"/>
              <a:solidFill>
                <a:schemeClr val="tx1"/>
              </a:solidFill>
              <a:effectLst>
                <a:outerShdw blurRad="38100" dist="19050" dir="2700000" algn="tl" rotWithShape="0">
                  <a:schemeClr val="dk1">
                    <a:alpha val="40000"/>
                  </a:schemeClr>
                </a:outerShdw>
              </a:effectLst>
            </a:endParaRPr>
          </a:p>
          <a:p>
            <a:pPr eaLnBrk="1" fontAlgn="auto" latinLnBrk="1" hangingPunct="1">
              <a:spcBef>
                <a:spcPts val="0"/>
              </a:spcBef>
              <a:spcAft>
                <a:spcPts val="0"/>
              </a:spcAft>
              <a:defRPr/>
            </a:pPr>
            <a:r>
              <a:rPr lang="en-US" altLang="ko-KR" sz="2000" b="1" dirty="0" smtClean="0">
                <a:ln w="0"/>
                <a:effectLst>
                  <a:outerShdw blurRad="38100" dist="19050" dir="2700000" algn="tl" rotWithShape="0">
                    <a:schemeClr val="dk1">
                      <a:alpha val="40000"/>
                    </a:schemeClr>
                  </a:outerShdw>
                </a:effectLst>
              </a:rPr>
              <a:t>TS</a:t>
            </a:r>
            <a:endParaRPr lang="en-US" altLang="ko-KR" sz="2000" b="1" dirty="0">
              <a:ln w="0"/>
              <a:effectLst>
                <a:outerShdw blurRad="38100" dist="19050" dir="2700000" algn="tl" rotWithShape="0">
                  <a:schemeClr val="dk1">
                    <a:alpha val="40000"/>
                  </a:schemeClr>
                </a:outerShdw>
              </a:effectLst>
            </a:endParaRPr>
          </a:p>
          <a:p>
            <a:pPr eaLnBrk="1" fontAlgn="auto" latinLnBrk="1" hangingPunct="1">
              <a:spcBef>
                <a:spcPts val="0"/>
              </a:spcBef>
              <a:spcAft>
                <a:spcPts val="0"/>
              </a:spcAft>
              <a:defRPr/>
            </a:pPr>
            <a:endParaRPr lang="en-US" sz="2000" dirty="0">
              <a:ln w="0"/>
              <a:solidFill>
                <a:schemeClr val="tx1"/>
              </a:solidFill>
              <a:effectLst>
                <a:outerShdw blurRad="38100" dist="19050" dir="2700000" algn="tl" rotWithShape="0">
                  <a:schemeClr val="dk1">
                    <a:alpha val="40000"/>
                  </a:schemeClr>
                </a:outerShdw>
              </a:effectLst>
            </a:endParaRPr>
          </a:p>
        </p:txBody>
      </p:sp>
      <p:sp>
        <p:nvSpPr>
          <p:cNvPr id="11" name="직사각형 10"/>
          <p:cNvSpPr/>
          <p:nvPr/>
        </p:nvSpPr>
        <p:spPr>
          <a:xfrm>
            <a:off x="942975" y="4266856"/>
            <a:ext cx="7870825" cy="834643"/>
          </a:xfrm>
          <a:prstGeom prst="rect">
            <a:avLst/>
          </a:prstGeom>
          <a:solidFill>
            <a:srgbClr val="002060">
              <a:alpha val="50000"/>
            </a:srgbClr>
          </a:solidFill>
          <a:ln>
            <a:noFill/>
          </a:ln>
        </p:spPr>
        <p:style>
          <a:lnRef idx="2">
            <a:schemeClr val="accent4">
              <a:shade val="50000"/>
            </a:schemeClr>
          </a:lnRef>
          <a:fillRef idx="1">
            <a:schemeClr val="accent4"/>
          </a:fillRef>
          <a:effectRef idx="0">
            <a:schemeClr val="accent4"/>
          </a:effectRef>
          <a:fontRef idx="minor">
            <a:schemeClr val="lt1"/>
          </a:fontRef>
        </p:style>
        <p:txBody>
          <a:bodyPr anchor="b"/>
          <a:lstStyle/>
          <a:p>
            <a:pPr algn="r" eaLnBrk="1" fontAlgn="auto" latinLnBrk="1" hangingPunct="1">
              <a:spcBef>
                <a:spcPts val="0"/>
              </a:spcBef>
              <a:spcAft>
                <a:spcPts val="0"/>
              </a:spcAft>
              <a:defRPr/>
            </a:pPr>
            <a:endParaRPr lang="en-US" altLang="ko-KR" sz="2000" dirty="0"/>
          </a:p>
          <a:p>
            <a:pPr algn="r" eaLnBrk="1" fontAlgn="auto" latinLnBrk="1" hangingPunct="1">
              <a:spcBef>
                <a:spcPts val="0"/>
              </a:spcBef>
              <a:spcAft>
                <a:spcPts val="0"/>
              </a:spcAft>
              <a:defRPr/>
            </a:pPr>
            <a:r>
              <a:rPr lang="en-US" altLang="ko-KR" sz="2000" dirty="0"/>
              <a:t>Late Transgressive Systems </a:t>
            </a:r>
            <a:r>
              <a:rPr lang="en-US" altLang="ko-KR" sz="2000" dirty="0" smtClean="0"/>
              <a:t>Tract</a:t>
            </a:r>
          </a:p>
          <a:p>
            <a:pPr eaLnBrk="1" fontAlgn="auto" latinLnBrk="1" hangingPunct="1">
              <a:spcBef>
                <a:spcPts val="0"/>
              </a:spcBef>
              <a:spcAft>
                <a:spcPts val="0"/>
              </a:spcAft>
              <a:defRPr/>
            </a:pPr>
            <a:r>
              <a:rPr lang="en-US" sz="2000" b="1" dirty="0" smtClean="0"/>
              <a:t>RBS (Rapid Back-stepping Surface)</a:t>
            </a:r>
            <a:endParaRPr lang="en-US" sz="2000" b="1" dirty="0"/>
          </a:p>
        </p:txBody>
      </p:sp>
    </p:spTree>
    <p:extLst>
      <p:ext uri="{BB962C8B-B14F-4D97-AF65-F5344CB8AC3E}">
        <p14:creationId xmlns:p14="http://schemas.microsoft.com/office/powerpoint/2010/main" val="26673268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그림 1"/>
          <p:cNvPicPr>
            <a:picLocks noChangeAspect="1"/>
          </p:cNvPicPr>
          <p:nvPr/>
        </p:nvPicPr>
        <p:blipFill rotWithShape="1">
          <a:blip r:embed="rId3" cstate="print">
            <a:extLst>
              <a:ext uri="{28A0092B-C50C-407E-A947-70E740481C1C}">
                <a14:useLocalDpi xmlns:a14="http://schemas.microsoft.com/office/drawing/2010/main" val="0"/>
              </a:ext>
            </a:extLst>
          </a:blip>
          <a:srcRect t="24370"/>
          <a:stretch/>
        </p:blipFill>
        <p:spPr bwMode="auto">
          <a:xfrm>
            <a:off x="0" y="2082799"/>
            <a:ext cx="9144000" cy="4379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 name="직사각형 67"/>
          <p:cNvSpPr/>
          <p:nvPr/>
        </p:nvSpPr>
        <p:spPr>
          <a:xfrm>
            <a:off x="942975" y="5119584"/>
            <a:ext cx="7870825" cy="920592"/>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latinLnBrk="1" hangingPunct="1">
              <a:spcBef>
                <a:spcPts val="0"/>
              </a:spcBef>
              <a:spcAft>
                <a:spcPts val="0"/>
              </a:spcAft>
              <a:defRPr/>
            </a:pPr>
            <a:endParaRPr lang="en-US" altLang="ko-KR" sz="2000" dirty="0"/>
          </a:p>
          <a:p>
            <a:pPr algn="r" eaLnBrk="1" fontAlgn="auto" latinLnBrk="1" hangingPunct="1">
              <a:spcBef>
                <a:spcPts val="0"/>
              </a:spcBef>
              <a:spcAft>
                <a:spcPts val="0"/>
              </a:spcAft>
              <a:defRPr/>
            </a:pPr>
            <a:endParaRPr lang="en-US" altLang="ko-KR" sz="2000" dirty="0"/>
          </a:p>
          <a:p>
            <a:pPr algn="r" eaLnBrk="1" fontAlgn="auto" latinLnBrk="1" hangingPunct="1">
              <a:spcBef>
                <a:spcPts val="0"/>
              </a:spcBef>
              <a:spcAft>
                <a:spcPts val="0"/>
              </a:spcAft>
              <a:defRPr/>
            </a:pPr>
            <a:r>
              <a:rPr lang="en-US" altLang="ko-KR" sz="2000" dirty="0"/>
              <a:t>Early Transgressive Systems </a:t>
            </a:r>
            <a:r>
              <a:rPr lang="en-US" altLang="ko-KR" sz="2000" dirty="0" smtClean="0"/>
              <a:t>Tract</a:t>
            </a:r>
            <a:endParaRPr lang="en-US" sz="2000" dirty="0">
              <a:ln w="0"/>
              <a:solidFill>
                <a:schemeClr val="tx1"/>
              </a:solidFill>
              <a:effectLst>
                <a:outerShdw blurRad="38100" dist="19050" dir="2700000" algn="tl" rotWithShape="0">
                  <a:schemeClr val="dk1">
                    <a:alpha val="40000"/>
                  </a:schemeClr>
                </a:outerShdw>
              </a:effectLst>
            </a:endParaRPr>
          </a:p>
          <a:p>
            <a:pPr eaLnBrk="1" fontAlgn="auto" latinLnBrk="1" hangingPunct="1">
              <a:spcBef>
                <a:spcPts val="0"/>
              </a:spcBef>
              <a:spcAft>
                <a:spcPts val="0"/>
              </a:spcAft>
              <a:defRPr/>
            </a:pPr>
            <a:r>
              <a:rPr lang="en-US" altLang="ko-KR" sz="2000" b="1" dirty="0" smtClean="0">
                <a:ln w="0"/>
                <a:effectLst>
                  <a:outerShdw blurRad="38100" dist="19050" dir="2700000" algn="tl" rotWithShape="0">
                    <a:schemeClr val="dk1">
                      <a:alpha val="40000"/>
                    </a:schemeClr>
                  </a:outerShdw>
                </a:effectLst>
              </a:rPr>
              <a:t>TS</a:t>
            </a:r>
            <a:endParaRPr lang="en-US" altLang="ko-KR" sz="2000" b="1" dirty="0">
              <a:ln w="0"/>
              <a:effectLst>
                <a:outerShdw blurRad="38100" dist="19050" dir="2700000" algn="tl" rotWithShape="0">
                  <a:schemeClr val="dk1">
                    <a:alpha val="40000"/>
                  </a:schemeClr>
                </a:outerShdw>
              </a:effectLst>
            </a:endParaRPr>
          </a:p>
          <a:p>
            <a:pPr eaLnBrk="1" fontAlgn="auto" latinLnBrk="1" hangingPunct="1">
              <a:spcBef>
                <a:spcPts val="0"/>
              </a:spcBef>
              <a:spcAft>
                <a:spcPts val="0"/>
              </a:spcAft>
              <a:defRPr/>
            </a:pPr>
            <a:endParaRPr lang="en-US" sz="2000" dirty="0">
              <a:ln w="0"/>
              <a:solidFill>
                <a:schemeClr val="tx1"/>
              </a:solidFill>
              <a:effectLst>
                <a:outerShdw blurRad="38100" dist="19050" dir="2700000" algn="tl" rotWithShape="0">
                  <a:schemeClr val="dk1">
                    <a:alpha val="40000"/>
                  </a:schemeClr>
                </a:outerShdw>
              </a:effectLst>
            </a:endParaRPr>
          </a:p>
        </p:txBody>
      </p:sp>
      <p:sp>
        <p:nvSpPr>
          <p:cNvPr id="41990" name="TextBox 30"/>
          <p:cNvSpPr txBox="1">
            <a:spLocks noChangeArrowheads="1"/>
          </p:cNvSpPr>
          <p:nvPr/>
        </p:nvSpPr>
        <p:spPr bwMode="auto">
          <a:xfrm>
            <a:off x="0" y="57150"/>
            <a:ext cx="588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Sequence </a:t>
            </a:r>
            <a:r>
              <a:rPr lang="en-US" altLang="ko-KR" sz="2400" b="1" dirty="0" smtClean="0">
                <a:solidFill>
                  <a:srgbClr val="FFC000"/>
                </a:solidFill>
              </a:rPr>
              <a:t>stratigraphic framework</a:t>
            </a:r>
            <a:endParaRPr lang="ko-KR" altLang="en-US" sz="2400" b="1" dirty="0">
              <a:solidFill>
                <a:srgbClr val="FFC000"/>
              </a:solidFill>
            </a:endParaRPr>
          </a:p>
        </p:txBody>
      </p:sp>
      <p:sp>
        <p:nvSpPr>
          <p:cNvPr id="9" name="TextBox 8"/>
          <p:cNvSpPr txBox="1"/>
          <p:nvPr/>
        </p:nvSpPr>
        <p:spPr>
          <a:xfrm>
            <a:off x="232978" y="956929"/>
            <a:ext cx="8678045" cy="1015663"/>
          </a:xfrm>
          <a:prstGeom prst="rect">
            <a:avLst/>
          </a:prstGeom>
          <a:noFill/>
        </p:spPr>
        <p:txBody>
          <a:bodyPr wrap="square" rtlCol="0">
            <a:spAutoFit/>
          </a:bodyPr>
          <a:lstStyle/>
          <a:p>
            <a:r>
              <a:rPr lang="en-US" altLang="ko-KR" sz="2000" dirty="0">
                <a:ln>
                  <a:solidFill>
                    <a:schemeClr val="accent4"/>
                  </a:solidFill>
                </a:ln>
                <a:solidFill>
                  <a:schemeClr val="accent4"/>
                </a:solidFill>
              </a:rPr>
              <a:t>And traction-derived </a:t>
            </a:r>
            <a:r>
              <a:rPr lang="en-US" altLang="ko-KR" sz="2000" dirty="0" err="1">
                <a:ln>
                  <a:solidFill>
                    <a:schemeClr val="accent4"/>
                  </a:solidFill>
                </a:ln>
                <a:solidFill>
                  <a:schemeClr val="accent4"/>
                </a:solidFill>
              </a:rPr>
              <a:t>interbedded</a:t>
            </a:r>
            <a:r>
              <a:rPr lang="en-US" altLang="ko-KR" sz="2000" dirty="0">
                <a:ln>
                  <a:solidFill>
                    <a:schemeClr val="accent4"/>
                  </a:solidFill>
                </a:ln>
                <a:solidFill>
                  <a:schemeClr val="accent4"/>
                </a:solidFill>
              </a:rPr>
              <a:t> </a:t>
            </a:r>
            <a:r>
              <a:rPr lang="en-US" altLang="ko-KR" sz="2000" dirty="0" err="1">
                <a:ln>
                  <a:solidFill>
                    <a:schemeClr val="accent4"/>
                  </a:solidFill>
                </a:ln>
                <a:solidFill>
                  <a:schemeClr val="accent4"/>
                </a:solidFill>
              </a:rPr>
              <a:t>limestones</a:t>
            </a:r>
            <a:r>
              <a:rPr lang="en-US" altLang="ko-KR" sz="2000" dirty="0">
                <a:ln>
                  <a:solidFill>
                    <a:schemeClr val="accent4"/>
                  </a:solidFill>
                </a:ln>
                <a:solidFill>
                  <a:schemeClr val="accent4"/>
                </a:solidFill>
              </a:rPr>
              <a:t> occur as the </a:t>
            </a:r>
            <a:r>
              <a:rPr lang="en-US" altLang="ko-KR" sz="2000" dirty="0" err="1">
                <a:ln>
                  <a:solidFill>
                    <a:schemeClr val="accent4"/>
                  </a:solidFill>
                </a:ln>
                <a:solidFill>
                  <a:schemeClr val="accent4"/>
                </a:solidFill>
              </a:rPr>
              <a:t>progradational</a:t>
            </a:r>
            <a:r>
              <a:rPr lang="en-US" altLang="ko-KR" sz="2000" dirty="0">
                <a:ln>
                  <a:solidFill>
                    <a:schemeClr val="accent4"/>
                  </a:solidFill>
                </a:ln>
                <a:solidFill>
                  <a:schemeClr val="accent4"/>
                </a:solidFill>
              </a:rPr>
              <a:t> component become </a:t>
            </a:r>
            <a:r>
              <a:rPr lang="en-US" altLang="ko-KR" sz="2000" dirty="0" smtClean="0">
                <a:ln>
                  <a:solidFill>
                    <a:schemeClr val="accent4"/>
                  </a:solidFill>
                </a:ln>
                <a:solidFill>
                  <a:schemeClr val="accent4"/>
                </a:solidFill>
              </a:rPr>
              <a:t>stronger, so we </a:t>
            </a:r>
            <a:r>
              <a:rPr lang="en-US" altLang="ko-KR" sz="2000" dirty="0">
                <a:ln>
                  <a:solidFill>
                    <a:schemeClr val="accent4"/>
                  </a:solidFill>
                </a:ln>
                <a:solidFill>
                  <a:schemeClr val="accent4"/>
                </a:solidFill>
              </a:rPr>
              <a:t>consider that this surface is marginal </a:t>
            </a:r>
            <a:r>
              <a:rPr lang="en-US" altLang="ko-KR" sz="2000" dirty="0" err="1">
                <a:ln>
                  <a:solidFill>
                    <a:schemeClr val="accent4"/>
                  </a:solidFill>
                </a:ln>
                <a:solidFill>
                  <a:schemeClr val="accent4"/>
                </a:solidFill>
              </a:rPr>
              <a:t>downlab</a:t>
            </a:r>
            <a:r>
              <a:rPr lang="en-US" altLang="ko-KR" sz="2000" dirty="0">
                <a:ln>
                  <a:solidFill>
                    <a:schemeClr val="accent4"/>
                  </a:solidFill>
                </a:ln>
                <a:solidFill>
                  <a:schemeClr val="accent4"/>
                </a:solidFill>
              </a:rPr>
              <a:t> surface of </a:t>
            </a:r>
            <a:r>
              <a:rPr lang="en-US" altLang="ko-KR" sz="2000" dirty="0" err="1">
                <a:ln>
                  <a:solidFill>
                    <a:schemeClr val="accent4"/>
                  </a:solidFill>
                </a:ln>
                <a:solidFill>
                  <a:schemeClr val="accent4"/>
                </a:solidFill>
              </a:rPr>
              <a:t>progradational</a:t>
            </a:r>
            <a:r>
              <a:rPr lang="en-US" altLang="ko-KR" sz="2000" dirty="0">
                <a:ln>
                  <a:solidFill>
                    <a:schemeClr val="accent4"/>
                  </a:solidFill>
                </a:ln>
                <a:solidFill>
                  <a:schemeClr val="accent4"/>
                </a:solidFill>
              </a:rPr>
              <a:t> wedge.</a:t>
            </a:r>
            <a:endParaRPr lang="ko-KR" altLang="ko-KR" sz="2000" dirty="0">
              <a:ln>
                <a:solidFill>
                  <a:schemeClr val="accent4"/>
                </a:solidFill>
              </a:ln>
              <a:solidFill>
                <a:schemeClr val="accent4"/>
              </a:solidFill>
            </a:endParaRPr>
          </a:p>
        </p:txBody>
      </p:sp>
      <p:sp>
        <p:nvSpPr>
          <p:cNvPr id="8" name="직사각형 7"/>
          <p:cNvSpPr/>
          <p:nvPr/>
        </p:nvSpPr>
        <p:spPr>
          <a:xfrm>
            <a:off x="942975" y="4266856"/>
            <a:ext cx="7870825" cy="834643"/>
          </a:xfrm>
          <a:prstGeom prst="rect">
            <a:avLst/>
          </a:prstGeom>
          <a:solidFill>
            <a:srgbClr val="002060">
              <a:alpha val="50000"/>
            </a:srgbClr>
          </a:solidFill>
          <a:ln>
            <a:noFill/>
          </a:ln>
        </p:spPr>
        <p:style>
          <a:lnRef idx="2">
            <a:schemeClr val="accent4">
              <a:shade val="50000"/>
            </a:schemeClr>
          </a:lnRef>
          <a:fillRef idx="1">
            <a:schemeClr val="accent4"/>
          </a:fillRef>
          <a:effectRef idx="0">
            <a:schemeClr val="accent4"/>
          </a:effectRef>
          <a:fontRef idx="minor">
            <a:schemeClr val="lt1"/>
          </a:fontRef>
        </p:style>
        <p:txBody>
          <a:bodyPr anchor="b"/>
          <a:lstStyle/>
          <a:p>
            <a:pPr algn="r" eaLnBrk="1" fontAlgn="auto" latinLnBrk="1" hangingPunct="1">
              <a:spcBef>
                <a:spcPts val="0"/>
              </a:spcBef>
              <a:spcAft>
                <a:spcPts val="0"/>
              </a:spcAft>
              <a:defRPr/>
            </a:pPr>
            <a:endParaRPr lang="en-US" altLang="ko-KR" sz="2000" dirty="0"/>
          </a:p>
          <a:p>
            <a:pPr algn="r" eaLnBrk="1" fontAlgn="auto" latinLnBrk="1" hangingPunct="1">
              <a:spcBef>
                <a:spcPts val="0"/>
              </a:spcBef>
              <a:spcAft>
                <a:spcPts val="0"/>
              </a:spcAft>
              <a:defRPr/>
            </a:pPr>
            <a:r>
              <a:rPr lang="en-US" altLang="ko-KR" sz="2000" dirty="0"/>
              <a:t>Late Transgressive Systems </a:t>
            </a:r>
            <a:r>
              <a:rPr lang="en-US" altLang="ko-KR" sz="2000" dirty="0" smtClean="0"/>
              <a:t>Tract</a:t>
            </a:r>
          </a:p>
          <a:p>
            <a:pPr eaLnBrk="1" fontAlgn="auto" latinLnBrk="1" hangingPunct="1">
              <a:spcBef>
                <a:spcPts val="0"/>
              </a:spcBef>
              <a:spcAft>
                <a:spcPts val="0"/>
              </a:spcAft>
              <a:defRPr/>
            </a:pPr>
            <a:r>
              <a:rPr lang="en-US" sz="2000" b="1" dirty="0" smtClean="0"/>
              <a:t>RBS (Rapid Back-stepping Surface)</a:t>
            </a:r>
            <a:endParaRPr lang="en-US" sz="2000" b="1" dirty="0"/>
          </a:p>
        </p:txBody>
      </p:sp>
      <p:sp>
        <p:nvSpPr>
          <p:cNvPr id="10" name="직사각형 9"/>
          <p:cNvSpPr/>
          <p:nvPr/>
        </p:nvSpPr>
        <p:spPr>
          <a:xfrm>
            <a:off x="930275" y="2918459"/>
            <a:ext cx="7883525" cy="1330312"/>
          </a:xfrm>
          <a:prstGeom prst="rect">
            <a:avLst/>
          </a:prstGeom>
          <a:solidFill>
            <a:srgbClr val="41719C">
              <a:alpha val="50000"/>
            </a:srgbClr>
          </a:solidFill>
          <a:ln>
            <a:no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r>
              <a:rPr lang="en-US" sz="2000" dirty="0" smtClean="0"/>
              <a:t>Early  </a:t>
            </a:r>
            <a:r>
              <a:rPr lang="en-US" sz="2000" dirty="0" err="1"/>
              <a:t>Highstand</a:t>
            </a:r>
            <a:r>
              <a:rPr lang="en-US" sz="2000" dirty="0"/>
              <a:t> Systems Tract</a:t>
            </a:r>
          </a:p>
          <a:p>
            <a:pPr eaLnBrk="1" fontAlgn="auto" latinLnBrk="1" hangingPunct="1">
              <a:spcBef>
                <a:spcPts val="0"/>
              </a:spcBef>
              <a:spcAft>
                <a:spcPts val="0"/>
              </a:spcAft>
              <a:defRPr/>
            </a:pPr>
            <a:endParaRPr lang="en-US" sz="2000" b="1" dirty="0" smtClean="0"/>
          </a:p>
          <a:p>
            <a:pPr eaLnBrk="1" fontAlgn="auto" latinLnBrk="1" hangingPunct="1">
              <a:spcBef>
                <a:spcPts val="0"/>
              </a:spcBef>
              <a:spcAft>
                <a:spcPts val="0"/>
              </a:spcAft>
              <a:defRPr/>
            </a:pPr>
            <a:r>
              <a:rPr lang="en-US" sz="2000" b="1" dirty="0" smtClean="0"/>
              <a:t>MFS</a:t>
            </a:r>
            <a:endParaRPr lang="en-US" sz="2000" b="1" dirty="0"/>
          </a:p>
        </p:txBody>
      </p:sp>
    </p:spTree>
    <p:extLst>
      <p:ext uri="{BB962C8B-B14F-4D97-AF65-F5344CB8AC3E}">
        <p14:creationId xmlns:p14="http://schemas.microsoft.com/office/powerpoint/2010/main" val="68549869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그림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671513"/>
            <a:ext cx="9144000" cy="579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 name="직사각형 67"/>
          <p:cNvSpPr/>
          <p:nvPr/>
        </p:nvSpPr>
        <p:spPr>
          <a:xfrm>
            <a:off x="942975" y="5119584"/>
            <a:ext cx="7870825" cy="920592"/>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latinLnBrk="1" hangingPunct="1">
              <a:spcBef>
                <a:spcPts val="0"/>
              </a:spcBef>
              <a:spcAft>
                <a:spcPts val="0"/>
              </a:spcAft>
              <a:defRPr/>
            </a:pPr>
            <a:endParaRPr lang="en-US" altLang="ko-KR" sz="2000" dirty="0"/>
          </a:p>
          <a:p>
            <a:pPr algn="r" eaLnBrk="1" fontAlgn="auto" latinLnBrk="1" hangingPunct="1">
              <a:spcBef>
                <a:spcPts val="0"/>
              </a:spcBef>
              <a:spcAft>
                <a:spcPts val="0"/>
              </a:spcAft>
              <a:defRPr/>
            </a:pPr>
            <a:endParaRPr lang="en-US" altLang="ko-KR" sz="2000" dirty="0"/>
          </a:p>
          <a:p>
            <a:pPr algn="r" eaLnBrk="1" fontAlgn="auto" latinLnBrk="1" hangingPunct="1">
              <a:spcBef>
                <a:spcPts val="0"/>
              </a:spcBef>
              <a:spcAft>
                <a:spcPts val="0"/>
              </a:spcAft>
              <a:defRPr/>
            </a:pPr>
            <a:r>
              <a:rPr lang="en-US" altLang="ko-KR" sz="2000" dirty="0"/>
              <a:t>Early Transgressive Systems </a:t>
            </a:r>
            <a:r>
              <a:rPr lang="en-US" altLang="ko-KR" sz="2000" dirty="0" smtClean="0"/>
              <a:t>Tract</a:t>
            </a:r>
            <a:endParaRPr lang="en-US" sz="2000" dirty="0">
              <a:ln w="0"/>
              <a:solidFill>
                <a:schemeClr val="tx1"/>
              </a:solidFill>
              <a:effectLst>
                <a:outerShdw blurRad="38100" dist="19050" dir="2700000" algn="tl" rotWithShape="0">
                  <a:schemeClr val="dk1">
                    <a:alpha val="40000"/>
                  </a:schemeClr>
                </a:outerShdw>
              </a:effectLst>
            </a:endParaRPr>
          </a:p>
          <a:p>
            <a:pPr eaLnBrk="1" fontAlgn="auto" latinLnBrk="1" hangingPunct="1">
              <a:spcBef>
                <a:spcPts val="0"/>
              </a:spcBef>
              <a:spcAft>
                <a:spcPts val="0"/>
              </a:spcAft>
              <a:defRPr/>
            </a:pPr>
            <a:r>
              <a:rPr lang="en-US" altLang="ko-KR" sz="2000" b="1" dirty="0" smtClean="0">
                <a:ln w="0"/>
                <a:effectLst>
                  <a:outerShdw blurRad="38100" dist="19050" dir="2700000" algn="tl" rotWithShape="0">
                    <a:schemeClr val="dk1">
                      <a:alpha val="40000"/>
                    </a:schemeClr>
                  </a:outerShdw>
                </a:effectLst>
              </a:rPr>
              <a:t>TS</a:t>
            </a:r>
            <a:endParaRPr lang="en-US" altLang="ko-KR" sz="2000" b="1" dirty="0">
              <a:ln w="0"/>
              <a:effectLst>
                <a:outerShdw blurRad="38100" dist="19050" dir="2700000" algn="tl" rotWithShape="0">
                  <a:schemeClr val="dk1">
                    <a:alpha val="40000"/>
                  </a:schemeClr>
                </a:outerShdw>
              </a:effectLst>
            </a:endParaRPr>
          </a:p>
          <a:p>
            <a:pPr eaLnBrk="1" fontAlgn="auto" latinLnBrk="1" hangingPunct="1">
              <a:spcBef>
                <a:spcPts val="0"/>
              </a:spcBef>
              <a:spcAft>
                <a:spcPts val="0"/>
              </a:spcAft>
              <a:defRPr/>
            </a:pPr>
            <a:endParaRPr lang="en-US" sz="2000" dirty="0">
              <a:ln w="0"/>
              <a:solidFill>
                <a:schemeClr val="tx1"/>
              </a:solidFill>
              <a:effectLst>
                <a:outerShdw blurRad="38100" dist="19050" dir="2700000" algn="tl" rotWithShape="0">
                  <a:schemeClr val="dk1">
                    <a:alpha val="40000"/>
                  </a:schemeClr>
                </a:outerShdw>
              </a:effectLst>
            </a:endParaRPr>
          </a:p>
        </p:txBody>
      </p:sp>
      <p:sp>
        <p:nvSpPr>
          <p:cNvPr id="69" name="직사각형 68"/>
          <p:cNvSpPr/>
          <p:nvPr/>
        </p:nvSpPr>
        <p:spPr>
          <a:xfrm>
            <a:off x="942975" y="4266856"/>
            <a:ext cx="7870825" cy="834643"/>
          </a:xfrm>
          <a:prstGeom prst="rect">
            <a:avLst/>
          </a:prstGeom>
          <a:solidFill>
            <a:srgbClr val="002060">
              <a:alpha val="50000"/>
            </a:srgbClr>
          </a:solidFill>
          <a:ln>
            <a:noFill/>
          </a:ln>
        </p:spPr>
        <p:style>
          <a:lnRef idx="2">
            <a:schemeClr val="accent4">
              <a:shade val="50000"/>
            </a:schemeClr>
          </a:lnRef>
          <a:fillRef idx="1">
            <a:schemeClr val="accent4"/>
          </a:fillRef>
          <a:effectRef idx="0">
            <a:schemeClr val="accent4"/>
          </a:effectRef>
          <a:fontRef idx="minor">
            <a:schemeClr val="lt1"/>
          </a:fontRef>
        </p:style>
        <p:txBody>
          <a:bodyPr anchor="b"/>
          <a:lstStyle/>
          <a:p>
            <a:pPr algn="r" eaLnBrk="1" fontAlgn="auto" latinLnBrk="1" hangingPunct="1">
              <a:spcBef>
                <a:spcPts val="0"/>
              </a:spcBef>
              <a:spcAft>
                <a:spcPts val="0"/>
              </a:spcAft>
              <a:defRPr/>
            </a:pPr>
            <a:endParaRPr lang="en-US" altLang="ko-KR" sz="2000" dirty="0"/>
          </a:p>
          <a:p>
            <a:pPr algn="r" eaLnBrk="1" fontAlgn="auto" latinLnBrk="1" hangingPunct="1">
              <a:spcBef>
                <a:spcPts val="0"/>
              </a:spcBef>
              <a:spcAft>
                <a:spcPts val="0"/>
              </a:spcAft>
              <a:defRPr/>
            </a:pPr>
            <a:r>
              <a:rPr lang="en-US" altLang="ko-KR" sz="2000" dirty="0"/>
              <a:t>Late Transgressive Systems </a:t>
            </a:r>
            <a:r>
              <a:rPr lang="en-US" altLang="ko-KR" sz="2000" dirty="0" smtClean="0"/>
              <a:t>Tract</a:t>
            </a:r>
          </a:p>
          <a:p>
            <a:pPr eaLnBrk="1" fontAlgn="auto" latinLnBrk="1" hangingPunct="1">
              <a:spcBef>
                <a:spcPts val="0"/>
              </a:spcBef>
              <a:spcAft>
                <a:spcPts val="0"/>
              </a:spcAft>
              <a:defRPr/>
            </a:pPr>
            <a:r>
              <a:rPr lang="en-US" sz="2000" b="1" dirty="0" smtClean="0"/>
              <a:t>RBS (Rapid Back-stepping Surface)</a:t>
            </a:r>
            <a:endParaRPr lang="en-US" sz="2000" b="1" dirty="0"/>
          </a:p>
        </p:txBody>
      </p:sp>
      <p:sp>
        <p:nvSpPr>
          <p:cNvPr id="72" name="직사각형 71"/>
          <p:cNvSpPr/>
          <p:nvPr/>
        </p:nvSpPr>
        <p:spPr>
          <a:xfrm>
            <a:off x="930275" y="2918459"/>
            <a:ext cx="7883525" cy="1330312"/>
          </a:xfrm>
          <a:prstGeom prst="rect">
            <a:avLst/>
          </a:prstGeom>
          <a:solidFill>
            <a:srgbClr val="41719C">
              <a:alpha val="50000"/>
            </a:srgbClr>
          </a:solidFill>
          <a:ln>
            <a:no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r>
              <a:rPr lang="en-US" sz="2000" dirty="0" smtClean="0"/>
              <a:t>Early  </a:t>
            </a:r>
            <a:r>
              <a:rPr lang="en-US" sz="2000" dirty="0" err="1"/>
              <a:t>Highstand</a:t>
            </a:r>
            <a:r>
              <a:rPr lang="en-US" sz="2000" dirty="0"/>
              <a:t> Systems Tract</a:t>
            </a:r>
          </a:p>
          <a:p>
            <a:pPr eaLnBrk="1" fontAlgn="auto" latinLnBrk="1" hangingPunct="1">
              <a:spcBef>
                <a:spcPts val="0"/>
              </a:spcBef>
              <a:spcAft>
                <a:spcPts val="0"/>
              </a:spcAft>
              <a:defRPr/>
            </a:pPr>
            <a:endParaRPr lang="en-US" sz="2000" b="1" dirty="0" smtClean="0"/>
          </a:p>
          <a:p>
            <a:pPr eaLnBrk="1" fontAlgn="auto" latinLnBrk="1" hangingPunct="1">
              <a:spcBef>
                <a:spcPts val="0"/>
              </a:spcBef>
              <a:spcAft>
                <a:spcPts val="0"/>
              </a:spcAft>
              <a:defRPr/>
            </a:pPr>
            <a:r>
              <a:rPr lang="en-US" sz="2000" b="1" dirty="0" smtClean="0"/>
              <a:t>MFS</a:t>
            </a:r>
            <a:endParaRPr lang="en-US" sz="2000" b="1" dirty="0"/>
          </a:p>
        </p:txBody>
      </p:sp>
      <p:sp>
        <p:nvSpPr>
          <p:cNvPr id="41990" name="TextBox 30"/>
          <p:cNvSpPr txBox="1">
            <a:spLocks noChangeArrowheads="1"/>
          </p:cNvSpPr>
          <p:nvPr/>
        </p:nvSpPr>
        <p:spPr bwMode="auto">
          <a:xfrm>
            <a:off x="0" y="57150"/>
            <a:ext cx="588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a:lnSpc>
                <a:spcPct val="100000"/>
              </a:lnSpc>
              <a:spcBef>
                <a:spcPct val="0"/>
              </a:spcBef>
              <a:buNone/>
            </a:pPr>
            <a:r>
              <a:rPr lang="en-US" altLang="ko-KR" sz="2400" b="1" dirty="0">
                <a:solidFill>
                  <a:srgbClr val="FFC000"/>
                </a:solidFill>
              </a:rPr>
              <a:t>Sequence </a:t>
            </a:r>
            <a:r>
              <a:rPr lang="en-US" altLang="ko-KR" sz="2400" b="1" dirty="0" smtClean="0">
                <a:solidFill>
                  <a:srgbClr val="FFC000"/>
                </a:solidFill>
              </a:rPr>
              <a:t>stratigraphic framework</a:t>
            </a:r>
            <a:endParaRPr lang="ko-KR" altLang="en-US" sz="2400" b="1" dirty="0">
              <a:solidFill>
                <a:srgbClr val="FFC000"/>
              </a:solidFill>
            </a:endParaRPr>
          </a:p>
        </p:txBody>
      </p:sp>
      <p:sp>
        <p:nvSpPr>
          <p:cNvPr id="7" name="직사각형 6"/>
          <p:cNvSpPr/>
          <p:nvPr/>
        </p:nvSpPr>
        <p:spPr>
          <a:xfrm>
            <a:off x="930274" y="1653540"/>
            <a:ext cx="7883525" cy="1222503"/>
          </a:xfrm>
          <a:prstGeom prst="rect">
            <a:avLst/>
          </a:prstGeom>
          <a:gradFill flip="none" rotWithShape="1">
            <a:gsLst>
              <a:gs pos="0">
                <a:schemeClr val="accent1">
                  <a:lumMod val="40000"/>
                  <a:lumOff val="60000"/>
                  <a:alpha val="50000"/>
                </a:schemeClr>
              </a:gs>
              <a:gs pos="100000">
                <a:schemeClr val="accent1">
                  <a:lumMod val="75000"/>
                  <a:alpha val="50000"/>
                </a:schemeClr>
              </a:gs>
            </a:gsLst>
            <a:lin ang="5400000" scaled="1"/>
            <a:tileRect/>
          </a:gradFill>
          <a:ln>
            <a:no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100" dirty="0"/>
          </a:p>
          <a:p>
            <a:pPr algn="r" eaLnBrk="1" fontAlgn="auto" latinLnBrk="1" hangingPunct="1">
              <a:spcBef>
                <a:spcPts val="0"/>
              </a:spcBef>
              <a:spcAft>
                <a:spcPts val="0"/>
              </a:spcAft>
              <a:defRPr/>
            </a:pPr>
            <a:endParaRPr lang="en-US" sz="2000" dirty="0" smtClean="0"/>
          </a:p>
          <a:p>
            <a:pPr algn="r" eaLnBrk="1" fontAlgn="auto" latinLnBrk="1" hangingPunct="1">
              <a:spcBef>
                <a:spcPts val="0"/>
              </a:spcBef>
              <a:spcAft>
                <a:spcPts val="0"/>
              </a:spcAft>
              <a:defRPr/>
            </a:pPr>
            <a:r>
              <a:rPr lang="en-US" sz="2000" dirty="0" smtClean="0"/>
              <a:t>Late </a:t>
            </a:r>
            <a:r>
              <a:rPr lang="en-US" sz="2000" dirty="0" err="1"/>
              <a:t>Highstand</a:t>
            </a:r>
            <a:r>
              <a:rPr lang="en-US" sz="2000" dirty="0"/>
              <a:t> Systems </a:t>
            </a:r>
            <a:r>
              <a:rPr lang="en-US" sz="2000" dirty="0" smtClean="0"/>
              <a:t>Tract</a:t>
            </a:r>
          </a:p>
          <a:p>
            <a:pPr algn="r" eaLnBrk="1" fontAlgn="auto" latinLnBrk="1" hangingPunct="1">
              <a:spcBef>
                <a:spcPts val="0"/>
              </a:spcBef>
              <a:spcAft>
                <a:spcPts val="0"/>
              </a:spcAft>
              <a:defRPr/>
            </a:pPr>
            <a:endParaRPr lang="en-US" sz="2000" b="1" dirty="0"/>
          </a:p>
          <a:p>
            <a:pPr algn="r" eaLnBrk="1" fontAlgn="auto" latinLnBrk="1" hangingPunct="1">
              <a:spcBef>
                <a:spcPts val="0"/>
              </a:spcBef>
              <a:spcAft>
                <a:spcPts val="0"/>
              </a:spcAft>
              <a:defRPr/>
            </a:pPr>
            <a:endParaRPr lang="en-US" sz="2000" b="1" dirty="0"/>
          </a:p>
        </p:txBody>
      </p:sp>
    </p:spTree>
    <p:extLst>
      <p:ext uri="{BB962C8B-B14F-4D97-AF65-F5344CB8AC3E}">
        <p14:creationId xmlns:p14="http://schemas.microsoft.com/office/powerpoint/2010/main" val="95495342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그림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3416" y="1254077"/>
            <a:ext cx="8534920" cy="4394330"/>
          </a:xfrm>
          <a:prstGeom prst="rect">
            <a:avLst/>
          </a:prstGeom>
        </p:spPr>
      </p:pic>
      <p:sp>
        <p:nvSpPr>
          <p:cNvPr id="48131" name="TextBox 3"/>
          <p:cNvSpPr txBox="1">
            <a:spLocks noChangeArrowheads="1"/>
          </p:cNvSpPr>
          <p:nvPr/>
        </p:nvSpPr>
        <p:spPr bwMode="auto">
          <a:xfrm>
            <a:off x="-1" y="57150"/>
            <a:ext cx="787179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sz="2400" b="1" dirty="0">
                <a:solidFill>
                  <a:srgbClr val="FFC000"/>
                </a:solidFill>
              </a:rPr>
              <a:t>Sequence </a:t>
            </a:r>
            <a:r>
              <a:rPr lang="en-US" altLang="ko-KR" sz="2400" b="1" dirty="0" smtClean="0">
                <a:solidFill>
                  <a:srgbClr val="FFC000"/>
                </a:solidFill>
              </a:rPr>
              <a:t>model for the </a:t>
            </a:r>
            <a:r>
              <a:rPr lang="en-US" altLang="ko-KR" sz="2400" b="1" dirty="0" err="1" smtClean="0">
                <a:solidFill>
                  <a:srgbClr val="FFC000"/>
                </a:solidFill>
              </a:rPr>
              <a:t>Jigunsan</a:t>
            </a:r>
            <a:r>
              <a:rPr lang="en-US" altLang="ko-KR" sz="2400" b="1" dirty="0" smtClean="0">
                <a:solidFill>
                  <a:srgbClr val="FFC000"/>
                </a:solidFill>
              </a:rPr>
              <a:t> Formation</a:t>
            </a:r>
            <a:endParaRPr lang="ko-KR" altLang="en-US" sz="2400" b="1" dirty="0">
              <a:solidFill>
                <a:srgbClr val="FFC000"/>
              </a:solidFill>
            </a:endParaRPr>
          </a:p>
        </p:txBody>
      </p:sp>
    </p:spTree>
    <p:extLst>
      <p:ext uri="{BB962C8B-B14F-4D97-AF65-F5344CB8AC3E}">
        <p14:creationId xmlns:p14="http://schemas.microsoft.com/office/powerpoint/2010/main" val="93558568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그림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3416" y="1254077"/>
            <a:ext cx="8534920" cy="4394330"/>
          </a:xfrm>
          <a:prstGeom prst="rect">
            <a:avLst/>
          </a:prstGeom>
        </p:spPr>
      </p:pic>
      <p:sp>
        <p:nvSpPr>
          <p:cNvPr id="48131" name="TextBox 3"/>
          <p:cNvSpPr txBox="1">
            <a:spLocks noChangeArrowheads="1"/>
          </p:cNvSpPr>
          <p:nvPr/>
        </p:nvSpPr>
        <p:spPr bwMode="auto">
          <a:xfrm>
            <a:off x="-1" y="57150"/>
            <a:ext cx="787179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sz="2400" b="1" dirty="0">
                <a:solidFill>
                  <a:srgbClr val="FFC000"/>
                </a:solidFill>
              </a:rPr>
              <a:t>Sequence </a:t>
            </a:r>
            <a:r>
              <a:rPr lang="en-US" altLang="ko-KR" sz="2400" b="1" dirty="0" smtClean="0">
                <a:solidFill>
                  <a:srgbClr val="FFC000"/>
                </a:solidFill>
              </a:rPr>
              <a:t>model for the </a:t>
            </a:r>
            <a:r>
              <a:rPr lang="en-US" altLang="ko-KR" sz="2400" b="1" dirty="0" err="1" smtClean="0">
                <a:solidFill>
                  <a:srgbClr val="FFC000"/>
                </a:solidFill>
              </a:rPr>
              <a:t>Jigunsan</a:t>
            </a:r>
            <a:r>
              <a:rPr lang="en-US" altLang="ko-KR" sz="2400" b="1" dirty="0" smtClean="0">
                <a:solidFill>
                  <a:srgbClr val="FFC000"/>
                </a:solidFill>
              </a:rPr>
              <a:t> Formation</a:t>
            </a:r>
            <a:endParaRPr lang="ko-KR" altLang="en-US" sz="2400" b="1" dirty="0">
              <a:solidFill>
                <a:srgbClr val="FFC000"/>
              </a:solidFill>
            </a:endParaRPr>
          </a:p>
        </p:txBody>
      </p:sp>
      <p:sp>
        <p:nvSpPr>
          <p:cNvPr id="9" name="자유형 8"/>
          <p:cNvSpPr/>
          <p:nvPr/>
        </p:nvSpPr>
        <p:spPr>
          <a:xfrm>
            <a:off x="386404" y="3977481"/>
            <a:ext cx="8096250" cy="936625"/>
          </a:xfrm>
          <a:custGeom>
            <a:avLst/>
            <a:gdLst>
              <a:gd name="connsiteX0" fmla="*/ 119378 w 7936889"/>
              <a:gd name="connsiteY0" fmla="*/ 870426 h 871959"/>
              <a:gd name="connsiteX1" fmla="*/ 951228 w 7936889"/>
              <a:gd name="connsiteY1" fmla="*/ 686276 h 871959"/>
              <a:gd name="connsiteX2" fmla="*/ 1262378 w 7936889"/>
              <a:gd name="connsiteY2" fmla="*/ 635476 h 871959"/>
              <a:gd name="connsiteX3" fmla="*/ 1611628 w 7936889"/>
              <a:gd name="connsiteY3" fmla="*/ 540226 h 871959"/>
              <a:gd name="connsiteX4" fmla="*/ 1922778 w 7936889"/>
              <a:gd name="connsiteY4" fmla="*/ 495776 h 871959"/>
              <a:gd name="connsiteX5" fmla="*/ 2360928 w 7936889"/>
              <a:gd name="connsiteY5" fmla="*/ 419576 h 871959"/>
              <a:gd name="connsiteX6" fmla="*/ 2665728 w 7936889"/>
              <a:gd name="connsiteY6" fmla="*/ 337026 h 871959"/>
              <a:gd name="connsiteX7" fmla="*/ 2907028 w 7936889"/>
              <a:gd name="connsiteY7" fmla="*/ 317976 h 871959"/>
              <a:gd name="connsiteX8" fmla="*/ 3129278 w 7936889"/>
              <a:gd name="connsiteY8" fmla="*/ 260826 h 871959"/>
              <a:gd name="connsiteX9" fmla="*/ 3662678 w 7936889"/>
              <a:gd name="connsiteY9" fmla="*/ 178276 h 871959"/>
              <a:gd name="connsiteX10" fmla="*/ 3751578 w 7936889"/>
              <a:gd name="connsiteY10" fmla="*/ 178276 h 871959"/>
              <a:gd name="connsiteX11" fmla="*/ 3884928 w 7936889"/>
              <a:gd name="connsiteY11" fmla="*/ 121126 h 871959"/>
              <a:gd name="connsiteX12" fmla="*/ 4170678 w 7936889"/>
              <a:gd name="connsiteY12" fmla="*/ 89376 h 871959"/>
              <a:gd name="connsiteX13" fmla="*/ 5542278 w 7936889"/>
              <a:gd name="connsiteY13" fmla="*/ 51276 h 871959"/>
              <a:gd name="connsiteX14" fmla="*/ 7936228 w 7936889"/>
              <a:gd name="connsiteY14" fmla="*/ 32226 h 871959"/>
              <a:gd name="connsiteX15" fmla="*/ 5764528 w 7936889"/>
              <a:gd name="connsiteY15" fmla="*/ 521176 h 871959"/>
              <a:gd name="connsiteX16" fmla="*/ 3846828 w 7936889"/>
              <a:gd name="connsiteY16" fmla="*/ 571976 h 871959"/>
              <a:gd name="connsiteX17" fmla="*/ 119378 w 7936889"/>
              <a:gd name="connsiteY17" fmla="*/ 870426 h 871959"/>
              <a:gd name="connsiteX0" fmla="*/ 119378 w 7936242"/>
              <a:gd name="connsiteY0" fmla="*/ 838200 h 839733"/>
              <a:gd name="connsiteX1" fmla="*/ 951228 w 7936242"/>
              <a:gd name="connsiteY1" fmla="*/ 654050 h 839733"/>
              <a:gd name="connsiteX2" fmla="*/ 1262378 w 7936242"/>
              <a:gd name="connsiteY2" fmla="*/ 603250 h 839733"/>
              <a:gd name="connsiteX3" fmla="*/ 1611628 w 7936242"/>
              <a:gd name="connsiteY3" fmla="*/ 508000 h 839733"/>
              <a:gd name="connsiteX4" fmla="*/ 1922778 w 7936242"/>
              <a:gd name="connsiteY4" fmla="*/ 463550 h 839733"/>
              <a:gd name="connsiteX5" fmla="*/ 2360928 w 7936242"/>
              <a:gd name="connsiteY5" fmla="*/ 387350 h 839733"/>
              <a:gd name="connsiteX6" fmla="*/ 2665728 w 7936242"/>
              <a:gd name="connsiteY6" fmla="*/ 304800 h 839733"/>
              <a:gd name="connsiteX7" fmla="*/ 2907028 w 7936242"/>
              <a:gd name="connsiteY7" fmla="*/ 285750 h 839733"/>
              <a:gd name="connsiteX8" fmla="*/ 3129278 w 7936242"/>
              <a:gd name="connsiteY8" fmla="*/ 228600 h 839733"/>
              <a:gd name="connsiteX9" fmla="*/ 3662678 w 7936242"/>
              <a:gd name="connsiteY9" fmla="*/ 146050 h 839733"/>
              <a:gd name="connsiteX10" fmla="*/ 3751578 w 7936242"/>
              <a:gd name="connsiteY10" fmla="*/ 146050 h 839733"/>
              <a:gd name="connsiteX11" fmla="*/ 3884928 w 7936242"/>
              <a:gd name="connsiteY11" fmla="*/ 88900 h 839733"/>
              <a:gd name="connsiteX12" fmla="*/ 4170678 w 7936242"/>
              <a:gd name="connsiteY12" fmla="*/ 57150 h 839733"/>
              <a:gd name="connsiteX13" fmla="*/ 5542278 w 7936242"/>
              <a:gd name="connsiteY13" fmla="*/ 19050 h 839733"/>
              <a:gd name="connsiteX14" fmla="*/ 7936228 w 7936242"/>
              <a:gd name="connsiteY14" fmla="*/ 0 h 839733"/>
              <a:gd name="connsiteX15" fmla="*/ 5764528 w 7936242"/>
              <a:gd name="connsiteY15" fmla="*/ 488950 h 839733"/>
              <a:gd name="connsiteX16" fmla="*/ 3846828 w 7936242"/>
              <a:gd name="connsiteY16" fmla="*/ 539750 h 839733"/>
              <a:gd name="connsiteX17" fmla="*/ 119378 w 7936242"/>
              <a:gd name="connsiteY17" fmla="*/ 838200 h 839733"/>
              <a:gd name="connsiteX0" fmla="*/ 119378 w 7936242"/>
              <a:gd name="connsiteY0" fmla="*/ 838200 h 839733"/>
              <a:gd name="connsiteX1" fmla="*/ 951228 w 7936242"/>
              <a:gd name="connsiteY1" fmla="*/ 654050 h 839733"/>
              <a:gd name="connsiteX2" fmla="*/ 1262378 w 7936242"/>
              <a:gd name="connsiteY2" fmla="*/ 603250 h 839733"/>
              <a:gd name="connsiteX3" fmla="*/ 1611628 w 7936242"/>
              <a:gd name="connsiteY3" fmla="*/ 508000 h 839733"/>
              <a:gd name="connsiteX4" fmla="*/ 1922778 w 7936242"/>
              <a:gd name="connsiteY4" fmla="*/ 463550 h 839733"/>
              <a:gd name="connsiteX5" fmla="*/ 2360928 w 7936242"/>
              <a:gd name="connsiteY5" fmla="*/ 387350 h 839733"/>
              <a:gd name="connsiteX6" fmla="*/ 2665728 w 7936242"/>
              <a:gd name="connsiteY6" fmla="*/ 304800 h 839733"/>
              <a:gd name="connsiteX7" fmla="*/ 2907028 w 7936242"/>
              <a:gd name="connsiteY7" fmla="*/ 285750 h 839733"/>
              <a:gd name="connsiteX8" fmla="*/ 3129278 w 7936242"/>
              <a:gd name="connsiteY8" fmla="*/ 228600 h 839733"/>
              <a:gd name="connsiteX9" fmla="*/ 3662678 w 7936242"/>
              <a:gd name="connsiteY9" fmla="*/ 146050 h 839733"/>
              <a:gd name="connsiteX10" fmla="*/ 3796028 w 7936242"/>
              <a:gd name="connsiteY10" fmla="*/ 101600 h 839733"/>
              <a:gd name="connsiteX11" fmla="*/ 3884928 w 7936242"/>
              <a:gd name="connsiteY11" fmla="*/ 88900 h 839733"/>
              <a:gd name="connsiteX12" fmla="*/ 4170678 w 7936242"/>
              <a:gd name="connsiteY12" fmla="*/ 57150 h 839733"/>
              <a:gd name="connsiteX13" fmla="*/ 5542278 w 7936242"/>
              <a:gd name="connsiteY13" fmla="*/ 19050 h 839733"/>
              <a:gd name="connsiteX14" fmla="*/ 7936228 w 7936242"/>
              <a:gd name="connsiteY14" fmla="*/ 0 h 839733"/>
              <a:gd name="connsiteX15" fmla="*/ 5764528 w 7936242"/>
              <a:gd name="connsiteY15" fmla="*/ 488950 h 839733"/>
              <a:gd name="connsiteX16" fmla="*/ 3846828 w 7936242"/>
              <a:gd name="connsiteY16" fmla="*/ 539750 h 839733"/>
              <a:gd name="connsiteX17" fmla="*/ 119378 w 7936242"/>
              <a:gd name="connsiteY17" fmla="*/ 838200 h 839733"/>
              <a:gd name="connsiteX0" fmla="*/ 119378 w 7936242"/>
              <a:gd name="connsiteY0" fmla="*/ 838200 h 839733"/>
              <a:gd name="connsiteX1" fmla="*/ 951228 w 7936242"/>
              <a:gd name="connsiteY1" fmla="*/ 654050 h 839733"/>
              <a:gd name="connsiteX2" fmla="*/ 1262378 w 7936242"/>
              <a:gd name="connsiteY2" fmla="*/ 603250 h 839733"/>
              <a:gd name="connsiteX3" fmla="*/ 1611628 w 7936242"/>
              <a:gd name="connsiteY3" fmla="*/ 508000 h 839733"/>
              <a:gd name="connsiteX4" fmla="*/ 1922778 w 7936242"/>
              <a:gd name="connsiteY4" fmla="*/ 463550 h 839733"/>
              <a:gd name="connsiteX5" fmla="*/ 2360928 w 7936242"/>
              <a:gd name="connsiteY5" fmla="*/ 387350 h 839733"/>
              <a:gd name="connsiteX6" fmla="*/ 2665728 w 7936242"/>
              <a:gd name="connsiteY6" fmla="*/ 304800 h 839733"/>
              <a:gd name="connsiteX7" fmla="*/ 2907028 w 7936242"/>
              <a:gd name="connsiteY7" fmla="*/ 285750 h 839733"/>
              <a:gd name="connsiteX8" fmla="*/ 3129278 w 7936242"/>
              <a:gd name="connsiteY8" fmla="*/ 228600 h 839733"/>
              <a:gd name="connsiteX9" fmla="*/ 3662678 w 7936242"/>
              <a:gd name="connsiteY9" fmla="*/ 146050 h 839733"/>
              <a:gd name="connsiteX10" fmla="*/ 3781088 w 7936242"/>
              <a:gd name="connsiteY10" fmla="*/ 128920 h 839733"/>
              <a:gd name="connsiteX11" fmla="*/ 3884928 w 7936242"/>
              <a:gd name="connsiteY11" fmla="*/ 88900 h 839733"/>
              <a:gd name="connsiteX12" fmla="*/ 4170678 w 7936242"/>
              <a:gd name="connsiteY12" fmla="*/ 57150 h 839733"/>
              <a:gd name="connsiteX13" fmla="*/ 5542278 w 7936242"/>
              <a:gd name="connsiteY13" fmla="*/ 19050 h 839733"/>
              <a:gd name="connsiteX14" fmla="*/ 7936228 w 7936242"/>
              <a:gd name="connsiteY14" fmla="*/ 0 h 839733"/>
              <a:gd name="connsiteX15" fmla="*/ 5764528 w 7936242"/>
              <a:gd name="connsiteY15" fmla="*/ 488950 h 839733"/>
              <a:gd name="connsiteX16" fmla="*/ 3846828 w 7936242"/>
              <a:gd name="connsiteY16" fmla="*/ 539750 h 839733"/>
              <a:gd name="connsiteX17" fmla="*/ 119378 w 7936242"/>
              <a:gd name="connsiteY17" fmla="*/ 838200 h 839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936242" h="839733">
                <a:moveTo>
                  <a:pt x="119378" y="838200"/>
                </a:moveTo>
                <a:cubicBezTo>
                  <a:pt x="-363222" y="857250"/>
                  <a:pt x="760728" y="693208"/>
                  <a:pt x="951228" y="654050"/>
                </a:cubicBezTo>
                <a:cubicBezTo>
                  <a:pt x="1141728" y="614892"/>
                  <a:pt x="1152311" y="627592"/>
                  <a:pt x="1262378" y="603250"/>
                </a:cubicBezTo>
                <a:cubicBezTo>
                  <a:pt x="1372445" y="578908"/>
                  <a:pt x="1501561" y="531283"/>
                  <a:pt x="1611628" y="508000"/>
                </a:cubicBezTo>
                <a:cubicBezTo>
                  <a:pt x="1721695" y="484717"/>
                  <a:pt x="1797895" y="483658"/>
                  <a:pt x="1922778" y="463550"/>
                </a:cubicBezTo>
                <a:cubicBezTo>
                  <a:pt x="2047661" y="443442"/>
                  <a:pt x="2237103" y="413808"/>
                  <a:pt x="2360928" y="387350"/>
                </a:cubicBezTo>
                <a:cubicBezTo>
                  <a:pt x="2484753" y="360892"/>
                  <a:pt x="2574711" y="321733"/>
                  <a:pt x="2665728" y="304800"/>
                </a:cubicBezTo>
                <a:cubicBezTo>
                  <a:pt x="2756745" y="287867"/>
                  <a:pt x="2829770" y="298450"/>
                  <a:pt x="2907028" y="285750"/>
                </a:cubicBezTo>
                <a:cubicBezTo>
                  <a:pt x="2984286" y="273050"/>
                  <a:pt x="3003336" y="251883"/>
                  <a:pt x="3129278" y="228600"/>
                </a:cubicBezTo>
                <a:cubicBezTo>
                  <a:pt x="3255220" y="205317"/>
                  <a:pt x="3554043" y="162663"/>
                  <a:pt x="3662678" y="146050"/>
                </a:cubicBezTo>
                <a:cubicBezTo>
                  <a:pt x="3771313" y="129437"/>
                  <a:pt x="3744046" y="138445"/>
                  <a:pt x="3781088" y="128920"/>
                </a:cubicBezTo>
                <a:cubicBezTo>
                  <a:pt x="3818130" y="119395"/>
                  <a:pt x="3819996" y="100862"/>
                  <a:pt x="3884928" y="88900"/>
                </a:cubicBezTo>
                <a:cubicBezTo>
                  <a:pt x="3949860" y="76938"/>
                  <a:pt x="3894453" y="68792"/>
                  <a:pt x="4170678" y="57150"/>
                </a:cubicBezTo>
                <a:cubicBezTo>
                  <a:pt x="4446903" y="45508"/>
                  <a:pt x="5542278" y="19050"/>
                  <a:pt x="5542278" y="19050"/>
                </a:cubicBezTo>
                <a:lnTo>
                  <a:pt x="7936228" y="0"/>
                </a:lnTo>
                <a:cubicBezTo>
                  <a:pt x="7941520" y="2117"/>
                  <a:pt x="6446095" y="398992"/>
                  <a:pt x="5764528" y="488950"/>
                </a:cubicBezTo>
                <a:cubicBezTo>
                  <a:pt x="5082961" y="578908"/>
                  <a:pt x="4783453" y="482600"/>
                  <a:pt x="3846828" y="539750"/>
                </a:cubicBezTo>
                <a:cubicBezTo>
                  <a:pt x="2910203" y="596900"/>
                  <a:pt x="601978" y="819150"/>
                  <a:pt x="119378" y="838200"/>
                </a:cubicBezTo>
                <a:close/>
              </a:path>
            </a:pathLst>
          </a:custGeom>
          <a:solidFill>
            <a:schemeClr val="accent1">
              <a:lumMod val="20000"/>
              <a:lumOff val="80000"/>
              <a:alpha val="40000"/>
            </a:schemeClr>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0" name="직사각형 9"/>
          <p:cNvSpPr/>
          <p:nvPr/>
        </p:nvSpPr>
        <p:spPr>
          <a:xfrm>
            <a:off x="293416" y="5735957"/>
            <a:ext cx="4572000" cy="646331"/>
          </a:xfrm>
          <a:prstGeom prst="rect">
            <a:avLst/>
          </a:prstGeom>
          <a:ln>
            <a:solidFill>
              <a:srgbClr val="2E75B6"/>
            </a:solidFill>
          </a:ln>
        </p:spPr>
        <p:txBody>
          <a:bodyPr>
            <a:spAutoFit/>
          </a:bodyPr>
          <a:lstStyle/>
          <a:p>
            <a:r>
              <a:rPr lang="en-US" altLang="ko-KR" dirty="0"/>
              <a:t>P</a:t>
            </a:r>
            <a:r>
              <a:rPr lang="en-US" altLang="ko-KR" dirty="0" smtClean="0"/>
              <a:t>latform </a:t>
            </a:r>
            <a:r>
              <a:rPr lang="en-US" altLang="ko-KR" dirty="0"/>
              <a:t>carbonate sedimentation takes place during early TST</a:t>
            </a:r>
            <a:endParaRPr lang="ko-KR" altLang="en-US" dirty="0"/>
          </a:p>
        </p:txBody>
      </p:sp>
    </p:spTree>
    <p:extLst>
      <p:ext uri="{BB962C8B-B14F-4D97-AF65-F5344CB8AC3E}">
        <p14:creationId xmlns:p14="http://schemas.microsoft.com/office/powerpoint/2010/main" val="273589609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그림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3416" y="1254077"/>
            <a:ext cx="8534920" cy="4394330"/>
          </a:xfrm>
          <a:prstGeom prst="rect">
            <a:avLst/>
          </a:prstGeom>
        </p:spPr>
      </p:pic>
      <p:sp>
        <p:nvSpPr>
          <p:cNvPr id="48131" name="TextBox 3"/>
          <p:cNvSpPr txBox="1">
            <a:spLocks noChangeArrowheads="1"/>
          </p:cNvSpPr>
          <p:nvPr/>
        </p:nvSpPr>
        <p:spPr bwMode="auto">
          <a:xfrm>
            <a:off x="-1" y="57150"/>
            <a:ext cx="787179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sz="2400" b="1" dirty="0">
                <a:solidFill>
                  <a:srgbClr val="FFC000"/>
                </a:solidFill>
              </a:rPr>
              <a:t>Sequence </a:t>
            </a:r>
            <a:r>
              <a:rPr lang="en-US" altLang="ko-KR" sz="2400" b="1" dirty="0" smtClean="0">
                <a:solidFill>
                  <a:srgbClr val="FFC000"/>
                </a:solidFill>
              </a:rPr>
              <a:t>model for the </a:t>
            </a:r>
            <a:r>
              <a:rPr lang="en-US" altLang="ko-KR" sz="2400" b="1" dirty="0" err="1" smtClean="0">
                <a:solidFill>
                  <a:srgbClr val="FFC000"/>
                </a:solidFill>
              </a:rPr>
              <a:t>Jigunsan</a:t>
            </a:r>
            <a:r>
              <a:rPr lang="en-US" altLang="ko-KR" sz="2400" b="1" dirty="0" smtClean="0">
                <a:solidFill>
                  <a:srgbClr val="FFC000"/>
                </a:solidFill>
              </a:rPr>
              <a:t> Formation</a:t>
            </a:r>
            <a:endParaRPr lang="ko-KR" altLang="en-US" sz="2400" b="1" dirty="0">
              <a:solidFill>
                <a:srgbClr val="FFC000"/>
              </a:solidFill>
            </a:endParaRPr>
          </a:p>
        </p:txBody>
      </p:sp>
      <p:sp>
        <p:nvSpPr>
          <p:cNvPr id="9" name="자유형 8"/>
          <p:cNvSpPr/>
          <p:nvPr/>
        </p:nvSpPr>
        <p:spPr>
          <a:xfrm>
            <a:off x="386404" y="3977481"/>
            <a:ext cx="8096250" cy="936625"/>
          </a:xfrm>
          <a:custGeom>
            <a:avLst/>
            <a:gdLst>
              <a:gd name="connsiteX0" fmla="*/ 119378 w 7936889"/>
              <a:gd name="connsiteY0" fmla="*/ 870426 h 871959"/>
              <a:gd name="connsiteX1" fmla="*/ 951228 w 7936889"/>
              <a:gd name="connsiteY1" fmla="*/ 686276 h 871959"/>
              <a:gd name="connsiteX2" fmla="*/ 1262378 w 7936889"/>
              <a:gd name="connsiteY2" fmla="*/ 635476 h 871959"/>
              <a:gd name="connsiteX3" fmla="*/ 1611628 w 7936889"/>
              <a:gd name="connsiteY3" fmla="*/ 540226 h 871959"/>
              <a:gd name="connsiteX4" fmla="*/ 1922778 w 7936889"/>
              <a:gd name="connsiteY4" fmla="*/ 495776 h 871959"/>
              <a:gd name="connsiteX5" fmla="*/ 2360928 w 7936889"/>
              <a:gd name="connsiteY5" fmla="*/ 419576 h 871959"/>
              <a:gd name="connsiteX6" fmla="*/ 2665728 w 7936889"/>
              <a:gd name="connsiteY6" fmla="*/ 337026 h 871959"/>
              <a:gd name="connsiteX7" fmla="*/ 2907028 w 7936889"/>
              <a:gd name="connsiteY7" fmla="*/ 317976 h 871959"/>
              <a:gd name="connsiteX8" fmla="*/ 3129278 w 7936889"/>
              <a:gd name="connsiteY8" fmla="*/ 260826 h 871959"/>
              <a:gd name="connsiteX9" fmla="*/ 3662678 w 7936889"/>
              <a:gd name="connsiteY9" fmla="*/ 178276 h 871959"/>
              <a:gd name="connsiteX10" fmla="*/ 3751578 w 7936889"/>
              <a:gd name="connsiteY10" fmla="*/ 178276 h 871959"/>
              <a:gd name="connsiteX11" fmla="*/ 3884928 w 7936889"/>
              <a:gd name="connsiteY11" fmla="*/ 121126 h 871959"/>
              <a:gd name="connsiteX12" fmla="*/ 4170678 w 7936889"/>
              <a:gd name="connsiteY12" fmla="*/ 89376 h 871959"/>
              <a:gd name="connsiteX13" fmla="*/ 5542278 w 7936889"/>
              <a:gd name="connsiteY13" fmla="*/ 51276 h 871959"/>
              <a:gd name="connsiteX14" fmla="*/ 7936228 w 7936889"/>
              <a:gd name="connsiteY14" fmla="*/ 32226 h 871959"/>
              <a:gd name="connsiteX15" fmla="*/ 5764528 w 7936889"/>
              <a:gd name="connsiteY15" fmla="*/ 521176 h 871959"/>
              <a:gd name="connsiteX16" fmla="*/ 3846828 w 7936889"/>
              <a:gd name="connsiteY16" fmla="*/ 571976 h 871959"/>
              <a:gd name="connsiteX17" fmla="*/ 119378 w 7936889"/>
              <a:gd name="connsiteY17" fmla="*/ 870426 h 871959"/>
              <a:gd name="connsiteX0" fmla="*/ 119378 w 7936242"/>
              <a:gd name="connsiteY0" fmla="*/ 838200 h 839733"/>
              <a:gd name="connsiteX1" fmla="*/ 951228 w 7936242"/>
              <a:gd name="connsiteY1" fmla="*/ 654050 h 839733"/>
              <a:gd name="connsiteX2" fmla="*/ 1262378 w 7936242"/>
              <a:gd name="connsiteY2" fmla="*/ 603250 h 839733"/>
              <a:gd name="connsiteX3" fmla="*/ 1611628 w 7936242"/>
              <a:gd name="connsiteY3" fmla="*/ 508000 h 839733"/>
              <a:gd name="connsiteX4" fmla="*/ 1922778 w 7936242"/>
              <a:gd name="connsiteY4" fmla="*/ 463550 h 839733"/>
              <a:gd name="connsiteX5" fmla="*/ 2360928 w 7936242"/>
              <a:gd name="connsiteY5" fmla="*/ 387350 h 839733"/>
              <a:gd name="connsiteX6" fmla="*/ 2665728 w 7936242"/>
              <a:gd name="connsiteY6" fmla="*/ 304800 h 839733"/>
              <a:gd name="connsiteX7" fmla="*/ 2907028 w 7936242"/>
              <a:gd name="connsiteY7" fmla="*/ 285750 h 839733"/>
              <a:gd name="connsiteX8" fmla="*/ 3129278 w 7936242"/>
              <a:gd name="connsiteY8" fmla="*/ 228600 h 839733"/>
              <a:gd name="connsiteX9" fmla="*/ 3662678 w 7936242"/>
              <a:gd name="connsiteY9" fmla="*/ 146050 h 839733"/>
              <a:gd name="connsiteX10" fmla="*/ 3751578 w 7936242"/>
              <a:gd name="connsiteY10" fmla="*/ 146050 h 839733"/>
              <a:gd name="connsiteX11" fmla="*/ 3884928 w 7936242"/>
              <a:gd name="connsiteY11" fmla="*/ 88900 h 839733"/>
              <a:gd name="connsiteX12" fmla="*/ 4170678 w 7936242"/>
              <a:gd name="connsiteY12" fmla="*/ 57150 h 839733"/>
              <a:gd name="connsiteX13" fmla="*/ 5542278 w 7936242"/>
              <a:gd name="connsiteY13" fmla="*/ 19050 h 839733"/>
              <a:gd name="connsiteX14" fmla="*/ 7936228 w 7936242"/>
              <a:gd name="connsiteY14" fmla="*/ 0 h 839733"/>
              <a:gd name="connsiteX15" fmla="*/ 5764528 w 7936242"/>
              <a:gd name="connsiteY15" fmla="*/ 488950 h 839733"/>
              <a:gd name="connsiteX16" fmla="*/ 3846828 w 7936242"/>
              <a:gd name="connsiteY16" fmla="*/ 539750 h 839733"/>
              <a:gd name="connsiteX17" fmla="*/ 119378 w 7936242"/>
              <a:gd name="connsiteY17" fmla="*/ 838200 h 839733"/>
              <a:gd name="connsiteX0" fmla="*/ 119378 w 7936242"/>
              <a:gd name="connsiteY0" fmla="*/ 838200 h 839733"/>
              <a:gd name="connsiteX1" fmla="*/ 951228 w 7936242"/>
              <a:gd name="connsiteY1" fmla="*/ 654050 h 839733"/>
              <a:gd name="connsiteX2" fmla="*/ 1262378 w 7936242"/>
              <a:gd name="connsiteY2" fmla="*/ 603250 h 839733"/>
              <a:gd name="connsiteX3" fmla="*/ 1611628 w 7936242"/>
              <a:gd name="connsiteY3" fmla="*/ 508000 h 839733"/>
              <a:gd name="connsiteX4" fmla="*/ 1922778 w 7936242"/>
              <a:gd name="connsiteY4" fmla="*/ 463550 h 839733"/>
              <a:gd name="connsiteX5" fmla="*/ 2360928 w 7936242"/>
              <a:gd name="connsiteY5" fmla="*/ 387350 h 839733"/>
              <a:gd name="connsiteX6" fmla="*/ 2665728 w 7936242"/>
              <a:gd name="connsiteY6" fmla="*/ 304800 h 839733"/>
              <a:gd name="connsiteX7" fmla="*/ 2907028 w 7936242"/>
              <a:gd name="connsiteY7" fmla="*/ 285750 h 839733"/>
              <a:gd name="connsiteX8" fmla="*/ 3129278 w 7936242"/>
              <a:gd name="connsiteY8" fmla="*/ 228600 h 839733"/>
              <a:gd name="connsiteX9" fmla="*/ 3662678 w 7936242"/>
              <a:gd name="connsiteY9" fmla="*/ 146050 h 839733"/>
              <a:gd name="connsiteX10" fmla="*/ 3796028 w 7936242"/>
              <a:gd name="connsiteY10" fmla="*/ 101600 h 839733"/>
              <a:gd name="connsiteX11" fmla="*/ 3884928 w 7936242"/>
              <a:gd name="connsiteY11" fmla="*/ 88900 h 839733"/>
              <a:gd name="connsiteX12" fmla="*/ 4170678 w 7936242"/>
              <a:gd name="connsiteY12" fmla="*/ 57150 h 839733"/>
              <a:gd name="connsiteX13" fmla="*/ 5542278 w 7936242"/>
              <a:gd name="connsiteY13" fmla="*/ 19050 h 839733"/>
              <a:gd name="connsiteX14" fmla="*/ 7936228 w 7936242"/>
              <a:gd name="connsiteY14" fmla="*/ 0 h 839733"/>
              <a:gd name="connsiteX15" fmla="*/ 5764528 w 7936242"/>
              <a:gd name="connsiteY15" fmla="*/ 488950 h 839733"/>
              <a:gd name="connsiteX16" fmla="*/ 3846828 w 7936242"/>
              <a:gd name="connsiteY16" fmla="*/ 539750 h 839733"/>
              <a:gd name="connsiteX17" fmla="*/ 119378 w 7936242"/>
              <a:gd name="connsiteY17" fmla="*/ 838200 h 839733"/>
              <a:gd name="connsiteX0" fmla="*/ 119378 w 7936242"/>
              <a:gd name="connsiteY0" fmla="*/ 838200 h 839733"/>
              <a:gd name="connsiteX1" fmla="*/ 951228 w 7936242"/>
              <a:gd name="connsiteY1" fmla="*/ 654050 h 839733"/>
              <a:gd name="connsiteX2" fmla="*/ 1262378 w 7936242"/>
              <a:gd name="connsiteY2" fmla="*/ 603250 h 839733"/>
              <a:gd name="connsiteX3" fmla="*/ 1611628 w 7936242"/>
              <a:gd name="connsiteY3" fmla="*/ 508000 h 839733"/>
              <a:gd name="connsiteX4" fmla="*/ 1922778 w 7936242"/>
              <a:gd name="connsiteY4" fmla="*/ 463550 h 839733"/>
              <a:gd name="connsiteX5" fmla="*/ 2360928 w 7936242"/>
              <a:gd name="connsiteY5" fmla="*/ 387350 h 839733"/>
              <a:gd name="connsiteX6" fmla="*/ 2665728 w 7936242"/>
              <a:gd name="connsiteY6" fmla="*/ 304800 h 839733"/>
              <a:gd name="connsiteX7" fmla="*/ 2907028 w 7936242"/>
              <a:gd name="connsiteY7" fmla="*/ 285750 h 839733"/>
              <a:gd name="connsiteX8" fmla="*/ 3129278 w 7936242"/>
              <a:gd name="connsiteY8" fmla="*/ 228600 h 839733"/>
              <a:gd name="connsiteX9" fmla="*/ 3662678 w 7936242"/>
              <a:gd name="connsiteY9" fmla="*/ 146050 h 839733"/>
              <a:gd name="connsiteX10" fmla="*/ 3781088 w 7936242"/>
              <a:gd name="connsiteY10" fmla="*/ 128920 h 839733"/>
              <a:gd name="connsiteX11" fmla="*/ 3884928 w 7936242"/>
              <a:gd name="connsiteY11" fmla="*/ 88900 h 839733"/>
              <a:gd name="connsiteX12" fmla="*/ 4170678 w 7936242"/>
              <a:gd name="connsiteY12" fmla="*/ 57150 h 839733"/>
              <a:gd name="connsiteX13" fmla="*/ 5542278 w 7936242"/>
              <a:gd name="connsiteY13" fmla="*/ 19050 h 839733"/>
              <a:gd name="connsiteX14" fmla="*/ 7936228 w 7936242"/>
              <a:gd name="connsiteY14" fmla="*/ 0 h 839733"/>
              <a:gd name="connsiteX15" fmla="*/ 5764528 w 7936242"/>
              <a:gd name="connsiteY15" fmla="*/ 488950 h 839733"/>
              <a:gd name="connsiteX16" fmla="*/ 3846828 w 7936242"/>
              <a:gd name="connsiteY16" fmla="*/ 539750 h 839733"/>
              <a:gd name="connsiteX17" fmla="*/ 119378 w 7936242"/>
              <a:gd name="connsiteY17" fmla="*/ 838200 h 839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936242" h="839733">
                <a:moveTo>
                  <a:pt x="119378" y="838200"/>
                </a:moveTo>
                <a:cubicBezTo>
                  <a:pt x="-363222" y="857250"/>
                  <a:pt x="760728" y="693208"/>
                  <a:pt x="951228" y="654050"/>
                </a:cubicBezTo>
                <a:cubicBezTo>
                  <a:pt x="1141728" y="614892"/>
                  <a:pt x="1152311" y="627592"/>
                  <a:pt x="1262378" y="603250"/>
                </a:cubicBezTo>
                <a:cubicBezTo>
                  <a:pt x="1372445" y="578908"/>
                  <a:pt x="1501561" y="531283"/>
                  <a:pt x="1611628" y="508000"/>
                </a:cubicBezTo>
                <a:cubicBezTo>
                  <a:pt x="1721695" y="484717"/>
                  <a:pt x="1797895" y="483658"/>
                  <a:pt x="1922778" y="463550"/>
                </a:cubicBezTo>
                <a:cubicBezTo>
                  <a:pt x="2047661" y="443442"/>
                  <a:pt x="2237103" y="413808"/>
                  <a:pt x="2360928" y="387350"/>
                </a:cubicBezTo>
                <a:cubicBezTo>
                  <a:pt x="2484753" y="360892"/>
                  <a:pt x="2574711" y="321733"/>
                  <a:pt x="2665728" y="304800"/>
                </a:cubicBezTo>
                <a:cubicBezTo>
                  <a:pt x="2756745" y="287867"/>
                  <a:pt x="2829770" y="298450"/>
                  <a:pt x="2907028" y="285750"/>
                </a:cubicBezTo>
                <a:cubicBezTo>
                  <a:pt x="2984286" y="273050"/>
                  <a:pt x="3003336" y="251883"/>
                  <a:pt x="3129278" y="228600"/>
                </a:cubicBezTo>
                <a:cubicBezTo>
                  <a:pt x="3255220" y="205317"/>
                  <a:pt x="3554043" y="162663"/>
                  <a:pt x="3662678" y="146050"/>
                </a:cubicBezTo>
                <a:cubicBezTo>
                  <a:pt x="3771313" y="129437"/>
                  <a:pt x="3744046" y="138445"/>
                  <a:pt x="3781088" y="128920"/>
                </a:cubicBezTo>
                <a:cubicBezTo>
                  <a:pt x="3818130" y="119395"/>
                  <a:pt x="3819996" y="100862"/>
                  <a:pt x="3884928" y="88900"/>
                </a:cubicBezTo>
                <a:cubicBezTo>
                  <a:pt x="3949860" y="76938"/>
                  <a:pt x="3894453" y="68792"/>
                  <a:pt x="4170678" y="57150"/>
                </a:cubicBezTo>
                <a:cubicBezTo>
                  <a:pt x="4446903" y="45508"/>
                  <a:pt x="5542278" y="19050"/>
                  <a:pt x="5542278" y="19050"/>
                </a:cubicBezTo>
                <a:lnTo>
                  <a:pt x="7936228" y="0"/>
                </a:lnTo>
                <a:cubicBezTo>
                  <a:pt x="7941520" y="2117"/>
                  <a:pt x="6446095" y="398992"/>
                  <a:pt x="5764528" y="488950"/>
                </a:cubicBezTo>
                <a:cubicBezTo>
                  <a:pt x="5082961" y="578908"/>
                  <a:pt x="4783453" y="482600"/>
                  <a:pt x="3846828" y="539750"/>
                </a:cubicBezTo>
                <a:cubicBezTo>
                  <a:pt x="2910203" y="596900"/>
                  <a:pt x="601978" y="819150"/>
                  <a:pt x="119378" y="838200"/>
                </a:cubicBezTo>
                <a:close/>
              </a:path>
            </a:pathLst>
          </a:custGeom>
          <a:solidFill>
            <a:schemeClr val="accent1">
              <a:lumMod val="20000"/>
              <a:lumOff val="80000"/>
              <a:alpha val="40000"/>
            </a:schemeClr>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1" name="자유형 10"/>
          <p:cNvSpPr/>
          <p:nvPr/>
        </p:nvSpPr>
        <p:spPr>
          <a:xfrm>
            <a:off x="4694879" y="3475831"/>
            <a:ext cx="3768725" cy="561975"/>
          </a:xfrm>
          <a:custGeom>
            <a:avLst/>
            <a:gdLst>
              <a:gd name="connsiteX0" fmla="*/ 229010 w 4197298"/>
              <a:gd name="connsiteY0" fmla="*/ 578584 h 579616"/>
              <a:gd name="connsiteX1" fmla="*/ 386172 w 4197298"/>
              <a:gd name="connsiteY1" fmla="*/ 550009 h 579616"/>
              <a:gd name="connsiteX2" fmla="*/ 424272 w 4197298"/>
              <a:gd name="connsiteY2" fmla="*/ 516671 h 579616"/>
              <a:gd name="connsiteX3" fmla="*/ 733835 w 4197298"/>
              <a:gd name="connsiteY3" fmla="*/ 449996 h 579616"/>
              <a:gd name="connsiteX4" fmla="*/ 838610 w 4197298"/>
              <a:gd name="connsiteY4" fmla="*/ 435709 h 579616"/>
              <a:gd name="connsiteX5" fmla="*/ 910047 w 4197298"/>
              <a:gd name="connsiteY5" fmla="*/ 378559 h 579616"/>
              <a:gd name="connsiteX6" fmla="*/ 1052922 w 4197298"/>
              <a:gd name="connsiteY6" fmla="*/ 349984 h 579616"/>
              <a:gd name="connsiteX7" fmla="*/ 1271997 w 4197298"/>
              <a:gd name="connsiteY7" fmla="*/ 316646 h 579616"/>
              <a:gd name="connsiteX8" fmla="*/ 1372010 w 4197298"/>
              <a:gd name="connsiteY8" fmla="*/ 273784 h 579616"/>
              <a:gd name="connsiteX9" fmla="*/ 1572035 w 4197298"/>
              <a:gd name="connsiteY9" fmla="*/ 216634 h 579616"/>
              <a:gd name="connsiteX10" fmla="*/ 1781585 w 4197298"/>
              <a:gd name="connsiteY10" fmla="*/ 178534 h 579616"/>
              <a:gd name="connsiteX11" fmla="*/ 2014947 w 4197298"/>
              <a:gd name="connsiteY11" fmla="*/ 140434 h 579616"/>
              <a:gd name="connsiteX12" fmla="*/ 2338797 w 4197298"/>
              <a:gd name="connsiteY12" fmla="*/ 97571 h 579616"/>
              <a:gd name="connsiteX13" fmla="*/ 2772185 w 4197298"/>
              <a:gd name="connsiteY13" fmla="*/ 68996 h 579616"/>
              <a:gd name="connsiteX14" fmla="*/ 3886610 w 4197298"/>
              <a:gd name="connsiteY14" fmla="*/ 26134 h 579616"/>
              <a:gd name="connsiteX15" fmla="*/ 3877085 w 4197298"/>
              <a:gd name="connsiteY15" fmla="*/ 511909 h 579616"/>
              <a:gd name="connsiteX16" fmla="*/ 229010 w 4197298"/>
              <a:gd name="connsiteY16" fmla="*/ 578584 h 579616"/>
              <a:gd name="connsiteX0" fmla="*/ 229010 w 4149435"/>
              <a:gd name="connsiteY0" fmla="*/ 578584 h 579616"/>
              <a:gd name="connsiteX1" fmla="*/ 386172 w 4149435"/>
              <a:gd name="connsiteY1" fmla="*/ 550009 h 579616"/>
              <a:gd name="connsiteX2" fmla="*/ 424272 w 4149435"/>
              <a:gd name="connsiteY2" fmla="*/ 516671 h 579616"/>
              <a:gd name="connsiteX3" fmla="*/ 733835 w 4149435"/>
              <a:gd name="connsiteY3" fmla="*/ 449996 h 579616"/>
              <a:gd name="connsiteX4" fmla="*/ 838610 w 4149435"/>
              <a:gd name="connsiteY4" fmla="*/ 435709 h 579616"/>
              <a:gd name="connsiteX5" fmla="*/ 910047 w 4149435"/>
              <a:gd name="connsiteY5" fmla="*/ 378559 h 579616"/>
              <a:gd name="connsiteX6" fmla="*/ 1052922 w 4149435"/>
              <a:gd name="connsiteY6" fmla="*/ 349984 h 579616"/>
              <a:gd name="connsiteX7" fmla="*/ 1271997 w 4149435"/>
              <a:gd name="connsiteY7" fmla="*/ 316646 h 579616"/>
              <a:gd name="connsiteX8" fmla="*/ 1372010 w 4149435"/>
              <a:gd name="connsiteY8" fmla="*/ 273784 h 579616"/>
              <a:gd name="connsiteX9" fmla="*/ 1572035 w 4149435"/>
              <a:gd name="connsiteY9" fmla="*/ 216634 h 579616"/>
              <a:gd name="connsiteX10" fmla="*/ 1781585 w 4149435"/>
              <a:gd name="connsiteY10" fmla="*/ 178534 h 579616"/>
              <a:gd name="connsiteX11" fmla="*/ 2014947 w 4149435"/>
              <a:gd name="connsiteY11" fmla="*/ 140434 h 579616"/>
              <a:gd name="connsiteX12" fmla="*/ 2338797 w 4149435"/>
              <a:gd name="connsiteY12" fmla="*/ 97571 h 579616"/>
              <a:gd name="connsiteX13" fmla="*/ 2772185 w 4149435"/>
              <a:gd name="connsiteY13" fmla="*/ 68996 h 579616"/>
              <a:gd name="connsiteX14" fmla="*/ 3886610 w 4149435"/>
              <a:gd name="connsiteY14" fmla="*/ 26134 h 579616"/>
              <a:gd name="connsiteX15" fmla="*/ 3877085 w 4149435"/>
              <a:gd name="connsiteY15" fmla="*/ 511909 h 579616"/>
              <a:gd name="connsiteX16" fmla="*/ 229010 w 4149435"/>
              <a:gd name="connsiteY16" fmla="*/ 578584 h 579616"/>
              <a:gd name="connsiteX0" fmla="*/ 229010 w 4149435"/>
              <a:gd name="connsiteY0" fmla="*/ 584699 h 585731"/>
              <a:gd name="connsiteX1" fmla="*/ 386172 w 4149435"/>
              <a:gd name="connsiteY1" fmla="*/ 556124 h 585731"/>
              <a:gd name="connsiteX2" fmla="*/ 424272 w 4149435"/>
              <a:gd name="connsiteY2" fmla="*/ 522786 h 585731"/>
              <a:gd name="connsiteX3" fmla="*/ 733835 w 4149435"/>
              <a:gd name="connsiteY3" fmla="*/ 456111 h 585731"/>
              <a:gd name="connsiteX4" fmla="*/ 838610 w 4149435"/>
              <a:gd name="connsiteY4" fmla="*/ 441824 h 585731"/>
              <a:gd name="connsiteX5" fmla="*/ 910047 w 4149435"/>
              <a:gd name="connsiteY5" fmla="*/ 384674 h 585731"/>
              <a:gd name="connsiteX6" fmla="*/ 1052922 w 4149435"/>
              <a:gd name="connsiteY6" fmla="*/ 356099 h 585731"/>
              <a:gd name="connsiteX7" fmla="*/ 1271997 w 4149435"/>
              <a:gd name="connsiteY7" fmla="*/ 322761 h 585731"/>
              <a:gd name="connsiteX8" fmla="*/ 1372010 w 4149435"/>
              <a:gd name="connsiteY8" fmla="*/ 279899 h 585731"/>
              <a:gd name="connsiteX9" fmla="*/ 1572035 w 4149435"/>
              <a:gd name="connsiteY9" fmla="*/ 222749 h 585731"/>
              <a:gd name="connsiteX10" fmla="*/ 1781585 w 4149435"/>
              <a:gd name="connsiteY10" fmla="*/ 184649 h 585731"/>
              <a:gd name="connsiteX11" fmla="*/ 2014947 w 4149435"/>
              <a:gd name="connsiteY11" fmla="*/ 146549 h 585731"/>
              <a:gd name="connsiteX12" fmla="*/ 2338797 w 4149435"/>
              <a:gd name="connsiteY12" fmla="*/ 103686 h 585731"/>
              <a:gd name="connsiteX13" fmla="*/ 2772185 w 4149435"/>
              <a:gd name="connsiteY13" fmla="*/ 75111 h 585731"/>
              <a:gd name="connsiteX14" fmla="*/ 3886610 w 4149435"/>
              <a:gd name="connsiteY14" fmla="*/ 32249 h 585731"/>
              <a:gd name="connsiteX15" fmla="*/ 3877085 w 4149435"/>
              <a:gd name="connsiteY15" fmla="*/ 518024 h 585731"/>
              <a:gd name="connsiteX16" fmla="*/ 229010 w 4149435"/>
              <a:gd name="connsiteY16" fmla="*/ 584699 h 585731"/>
              <a:gd name="connsiteX0" fmla="*/ 229010 w 4149435"/>
              <a:gd name="connsiteY0" fmla="*/ 552450 h 553482"/>
              <a:gd name="connsiteX1" fmla="*/ 386172 w 4149435"/>
              <a:gd name="connsiteY1" fmla="*/ 523875 h 553482"/>
              <a:gd name="connsiteX2" fmla="*/ 424272 w 4149435"/>
              <a:gd name="connsiteY2" fmla="*/ 490537 h 553482"/>
              <a:gd name="connsiteX3" fmla="*/ 733835 w 4149435"/>
              <a:gd name="connsiteY3" fmla="*/ 423862 h 553482"/>
              <a:gd name="connsiteX4" fmla="*/ 838610 w 4149435"/>
              <a:gd name="connsiteY4" fmla="*/ 409575 h 553482"/>
              <a:gd name="connsiteX5" fmla="*/ 910047 w 4149435"/>
              <a:gd name="connsiteY5" fmla="*/ 352425 h 553482"/>
              <a:gd name="connsiteX6" fmla="*/ 1052922 w 4149435"/>
              <a:gd name="connsiteY6" fmla="*/ 323850 h 553482"/>
              <a:gd name="connsiteX7" fmla="*/ 1271997 w 4149435"/>
              <a:gd name="connsiteY7" fmla="*/ 290512 h 553482"/>
              <a:gd name="connsiteX8" fmla="*/ 1372010 w 4149435"/>
              <a:gd name="connsiteY8" fmla="*/ 247650 h 553482"/>
              <a:gd name="connsiteX9" fmla="*/ 1572035 w 4149435"/>
              <a:gd name="connsiteY9" fmla="*/ 190500 h 553482"/>
              <a:gd name="connsiteX10" fmla="*/ 1781585 w 4149435"/>
              <a:gd name="connsiteY10" fmla="*/ 152400 h 553482"/>
              <a:gd name="connsiteX11" fmla="*/ 2014947 w 4149435"/>
              <a:gd name="connsiteY11" fmla="*/ 114300 h 553482"/>
              <a:gd name="connsiteX12" fmla="*/ 2338797 w 4149435"/>
              <a:gd name="connsiteY12" fmla="*/ 71437 h 553482"/>
              <a:gd name="connsiteX13" fmla="*/ 2772185 w 4149435"/>
              <a:gd name="connsiteY13" fmla="*/ 42862 h 553482"/>
              <a:gd name="connsiteX14" fmla="*/ 3886610 w 4149435"/>
              <a:gd name="connsiteY14" fmla="*/ 0 h 553482"/>
              <a:gd name="connsiteX15" fmla="*/ 3877085 w 4149435"/>
              <a:gd name="connsiteY15" fmla="*/ 485775 h 553482"/>
              <a:gd name="connsiteX16" fmla="*/ 229010 w 4149435"/>
              <a:gd name="connsiteY16" fmla="*/ 552450 h 553482"/>
              <a:gd name="connsiteX0" fmla="*/ 229010 w 3889246"/>
              <a:gd name="connsiteY0" fmla="*/ 552450 h 553482"/>
              <a:gd name="connsiteX1" fmla="*/ 386172 w 3889246"/>
              <a:gd name="connsiteY1" fmla="*/ 523875 h 553482"/>
              <a:gd name="connsiteX2" fmla="*/ 424272 w 3889246"/>
              <a:gd name="connsiteY2" fmla="*/ 490537 h 553482"/>
              <a:gd name="connsiteX3" fmla="*/ 733835 w 3889246"/>
              <a:gd name="connsiteY3" fmla="*/ 423862 h 553482"/>
              <a:gd name="connsiteX4" fmla="*/ 838610 w 3889246"/>
              <a:gd name="connsiteY4" fmla="*/ 409575 h 553482"/>
              <a:gd name="connsiteX5" fmla="*/ 910047 w 3889246"/>
              <a:gd name="connsiteY5" fmla="*/ 352425 h 553482"/>
              <a:gd name="connsiteX6" fmla="*/ 1052922 w 3889246"/>
              <a:gd name="connsiteY6" fmla="*/ 323850 h 553482"/>
              <a:gd name="connsiteX7" fmla="*/ 1271997 w 3889246"/>
              <a:gd name="connsiteY7" fmla="*/ 290512 h 553482"/>
              <a:gd name="connsiteX8" fmla="*/ 1372010 w 3889246"/>
              <a:gd name="connsiteY8" fmla="*/ 247650 h 553482"/>
              <a:gd name="connsiteX9" fmla="*/ 1572035 w 3889246"/>
              <a:gd name="connsiteY9" fmla="*/ 190500 h 553482"/>
              <a:gd name="connsiteX10" fmla="*/ 1781585 w 3889246"/>
              <a:gd name="connsiteY10" fmla="*/ 152400 h 553482"/>
              <a:gd name="connsiteX11" fmla="*/ 2014947 w 3889246"/>
              <a:gd name="connsiteY11" fmla="*/ 114300 h 553482"/>
              <a:gd name="connsiteX12" fmla="*/ 2338797 w 3889246"/>
              <a:gd name="connsiteY12" fmla="*/ 71437 h 553482"/>
              <a:gd name="connsiteX13" fmla="*/ 2772185 w 3889246"/>
              <a:gd name="connsiteY13" fmla="*/ 42862 h 553482"/>
              <a:gd name="connsiteX14" fmla="*/ 3886610 w 3889246"/>
              <a:gd name="connsiteY14" fmla="*/ 0 h 553482"/>
              <a:gd name="connsiteX15" fmla="*/ 3877085 w 3889246"/>
              <a:gd name="connsiteY15" fmla="*/ 485775 h 553482"/>
              <a:gd name="connsiteX16" fmla="*/ 229010 w 3889246"/>
              <a:gd name="connsiteY16" fmla="*/ 552450 h 553482"/>
              <a:gd name="connsiteX0" fmla="*/ 229010 w 4133891"/>
              <a:gd name="connsiteY0" fmla="*/ 542925 h 543957"/>
              <a:gd name="connsiteX1" fmla="*/ 386172 w 4133891"/>
              <a:gd name="connsiteY1" fmla="*/ 514350 h 543957"/>
              <a:gd name="connsiteX2" fmla="*/ 424272 w 4133891"/>
              <a:gd name="connsiteY2" fmla="*/ 481012 h 543957"/>
              <a:gd name="connsiteX3" fmla="*/ 733835 w 4133891"/>
              <a:gd name="connsiteY3" fmla="*/ 414337 h 543957"/>
              <a:gd name="connsiteX4" fmla="*/ 838610 w 4133891"/>
              <a:gd name="connsiteY4" fmla="*/ 400050 h 543957"/>
              <a:gd name="connsiteX5" fmla="*/ 910047 w 4133891"/>
              <a:gd name="connsiteY5" fmla="*/ 342900 h 543957"/>
              <a:gd name="connsiteX6" fmla="*/ 1052922 w 4133891"/>
              <a:gd name="connsiteY6" fmla="*/ 314325 h 543957"/>
              <a:gd name="connsiteX7" fmla="*/ 1271997 w 4133891"/>
              <a:gd name="connsiteY7" fmla="*/ 280987 h 543957"/>
              <a:gd name="connsiteX8" fmla="*/ 1372010 w 4133891"/>
              <a:gd name="connsiteY8" fmla="*/ 238125 h 543957"/>
              <a:gd name="connsiteX9" fmla="*/ 1572035 w 4133891"/>
              <a:gd name="connsiteY9" fmla="*/ 180975 h 543957"/>
              <a:gd name="connsiteX10" fmla="*/ 1781585 w 4133891"/>
              <a:gd name="connsiteY10" fmla="*/ 142875 h 543957"/>
              <a:gd name="connsiteX11" fmla="*/ 2014947 w 4133891"/>
              <a:gd name="connsiteY11" fmla="*/ 104775 h 543957"/>
              <a:gd name="connsiteX12" fmla="*/ 2338797 w 4133891"/>
              <a:gd name="connsiteY12" fmla="*/ 61912 h 543957"/>
              <a:gd name="connsiteX13" fmla="*/ 2772185 w 4133891"/>
              <a:gd name="connsiteY13" fmla="*/ 33337 h 543957"/>
              <a:gd name="connsiteX14" fmla="*/ 3839796 w 4133891"/>
              <a:gd name="connsiteY14" fmla="*/ 0 h 543957"/>
              <a:gd name="connsiteX15" fmla="*/ 3877085 w 4133891"/>
              <a:gd name="connsiteY15" fmla="*/ 476250 h 543957"/>
              <a:gd name="connsiteX16" fmla="*/ 229010 w 4133891"/>
              <a:gd name="connsiteY16" fmla="*/ 542925 h 543957"/>
              <a:gd name="connsiteX0" fmla="*/ 229010 w 4133891"/>
              <a:gd name="connsiteY0" fmla="*/ 542925 h 543957"/>
              <a:gd name="connsiteX1" fmla="*/ 386172 w 4133891"/>
              <a:gd name="connsiteY1" fmla="*/ 514350 h 543957"/>
              <a:gd name="connsiteX2" fmla="*/ 424272 w 4133891"/>
              <a:gd name="connsiteY2" fmla="*/ 481012 h 543957"/>
              <a:gd name="connsiteX3" fmla="*/ 733835 w 4133891"/>
              <a:gd name="connsiteY3" fmla="*/ 414337 h 543957"/>
              <a:gd name="connsiteX4" fmla="*/ 838610 w 4133891"/>
              <a:gd name="connsiteY4" fmla="*/ 400050 h 543957"/>
              <a:gd name="connsiteX5" fmla="*/ 910047 w 4133891"/>
              <a:gd name="connsiteY5" fmla="*/ 342900 h 543957"/>
              <a:gd name="connsiteX6" fmla="*/ 1052922 w 4133891"/>
              <a:gd name="connsiteY6" fmla="*/ 314325 h 543957"/>
              <a:gd name="connsiteX7" fmla="*/ 1271997 w 4133891"/>
              <a:gd name="connsiteY7" fmla="*/ 280987 h 543957"/>
              <a:gd name="connsiteX8" fmla="*/ 1372010 w 4133891"/>
              <a:gd name="connsiteY8" fmla="*/ 238125 h 543957"/>
              <a:gd name="connsiteX9" fmla="*/ 1572035 w 4133891"/>
              <a:gd name="connsiteY9" fmla="*/ 180975 h 543957"/>
              <a:gd name="connsiteX10" fmla="*/ 1781585 w 4133891"/>
              <a:gd name="connsiteY10" fmla="*/ 142875 h 543957"/>
              <a:gd name="connsiteX11" fmla="*/ 2014947 w 4133891"/>
              <a:gd name="connsiteY11" fmla="*/ 104775 h 543957"/>
              <a:gd name="connsiteX12" fmla="*/ 2338797 w 4133891"/>
              <a:gd name="connsiteY12" fmla="*/ 61912 h 543957"/>
              <a:gd name="connsiteX13" fmla="*/ 2772185 w 4133891"/>
              <a:gd name="connsiteY13" fmla="*/ 33337 h 543957"/>
              <a:gd name="connsiteX14" fmla="*/ 3839796 w 4133891"/>
              <a:gd name="connsiteY14" fmla="*/ 0 h 543957"/>
              <a:gd name="connsiteX15" fmla="*/ 3877085 w 4133891"/>
              <a:gd name="connsiteY15" fmla="*/ 476250 h 543957"/>
              <a:gd name="connsiteX16" fmla="*/ 229010 w 4133891"/>
              <a:gd name="connsiteY16" fmla="*/ 542925 h 543957"/>
              <a:gd name="connsiteX0" fmla="*/ 229010 w 3879992"/>
              <a:gd name="connsiteY0" fmla="*/ 542925 h 543957"/>
              <a:gd name="connsiteX1" fmla="*/ 386172 w 3879992"/>
              <a:gd name="connsiteY1" fmla="*/ 514350 h 543957"/>
              <a:gd name="connsiteX2" fmla="*/ 424272 w 3879992"/>
              <a:gd name="connsiteY2" fmla="*/ 481012 h 543957"/>
              <a:gd name="connsiteX3" fmla="*/ 733835 w 3879992"/>
              <a:gd name="connsiteY3" fmla="*/ 414337 h 543957"/>
              <a:gd name="connsiteX4" fmla="*/ 838610 w 3879992"/>
              <a:gd name="connsiteY4" fmla="*/ 400050 h 543957"/>
              <a:gd name="connsiteX5" fmla="*/ 910047 w 3879992"/>
              <a:gd name="connsiteY5" fmla="*/ 342900 h 543957"/>
              <a:gd name="connsiteX6" fmla="*/ 1052922 w 3879992"/>
              <a:gd name="connsiteY6" fmla="*/ 314325 h 543957"/>
              <a:gd name="connsiteX7" fmla="*/ 1271997 w 3879992"/>
              <a:gd name="connsiteY7" fmla="*/ 280987 h 543957"/>
              <a:gd name="connsiteX8" fmla="*/ 1372010 w 3879992"/>
              <a:gd name="connsiteY8" fmla="*/ 238125 h 543957"/>
              <a:gd name="connsiteX9" fmla="*/ 1572035 w 3879992"/>
              <a:gd name="connsiteY9" fmla="*/ 180975 h 543957"/>
              <a:gd name="connsiteX10" fmla="*/ 1781585 w 3879992"/>
              <a:gd name="connsiteY10" fmla="*/ 142875 h 543957"/>
              <a:gd name="connsiteX11" fmla="*/ 2014947 w 3879992"/>
              <a:gd name="connsiteY11" fmla="*/ 104775 h 543957"/>
              <a:gd name="connsiteX12" fmla="*/ 2338797 w 3879992"/>
              <a:gd name="connsiteY12" fmla="*/ 61912 h 543957"/>
              <a:gd name="connsiteX13" fmla="*/ 2772185 w 3879992"/>
              <a:gd name="connsiteY13" fmla="*/ 33337 h 543957"/>
              <a:gd name="connsiteX14" fmla="*/ 3839796 w 3879992"/>
              <a:gd name="connsiteY14" fmla="*/ 0 h 543957"/>
              <a:gd name="connsiteX15" fmla="*/ 3877085 w 3879992"/>
              <a:gd name="connsiteY15" fmla="*/ 476250 h 543957"/>
              <a:gd name="connsiteX16" fmla="*/ 229010 w 3879992"/>
              <a:gd name="connsiteY16" fmla="*/ 542925 h 543957"/>
              <a:gd name="connsiteX0" fmla="*/ 227300 w 3856309"/>
              <a:gd name="connsiteY0" fmla="*/ 542925 h 543114"/>
              <a:gd name="connsiteX1" fmla="*/ 384462 w 3856309"/>
              <a:gd name="connsiteY1" fmla="*/ 514350 h 543114"/>
              <a:gd name="connsiteX2" fmla="*/ 422562 w 3856309"/>
              <a:gd name="connsiteY2" fmla="*/ 481012 h 543114"/>
              <a:gd name="connsiteX3" fmla="*/ 732125 w 3856309"/>
              <a:gd name="connsiteY3" fmla="*/ 414337 h 543114"/>
              <a:gd name="connsiteX4" fmla="*/ 836900 w 3856309"/>
              <a:gd name="connsiteY4" fmla="*/ 400050 h 543114"/>
              <a:gd name="connsiteX5" fmla="*/ 908337 w 3856309"/>
              <a:gd name="connsiteY5" fmla="*/ 342900 h 543114"/>
              <a:gd name="connsiteX6" fmla="*/ 1051212 w 3856309"/>
              <a:gd name="connsiteY6" fmla="*/ 314325 h 543114"/>
              <a:gd name="connsiteX7" fmla="*/ 1270287 w 3856309"/>
              <a:gd name="connsiteY7" fmla="*/ 280987 h 543114"/>
              <a:gd name="connsiteX8" fmla="*/ 1370300 w 3856309"/>
              <a:gd name="connsiteY8" fmla="*/ 238125 h 543114"/>
              <a:gd name="connsiteX9" fmla="*/ 1570325 w 3856309"/>
              <a:gd name="connsiteY9" fmla="*/ 180975 h 543114"/>
              <a:gd name="connsiteX10" fmla="*/ 1779875 w 3856309"/>
              <a:gd name="connsiteY10" fmla="*/ 142875 h 543114"/>
              <a:gd name="connsiteX11" fmla="*/ 2013237 w 3856309"/>
              <a:gd name="connsiteY11" fmla="*/ 104775 h 543114"/>
              <a:gd name="connsiteX12" fmla="*/ 2337087 w 3856309"/>
              <a:gd name="connsiteY12" fmla="*/ 61912 h 543114"/>
              <a:gd name="connsiteX13" fmla="*/ 2770475 w 3856309"/>
              <a:gd name="connsiteY13" fmla="*/ 33337 h 543114"/>
              <a:gd name="connsiteX14" fmla="*/ 3838086 w 3856309"/>
              <a:gd name="connsiteY14" fmla="*/ 0 h 543114"/>
              <a:gd name="connsiteX15" fmla="*/ 3851967 w 3856309"/>
              <a:gd name="connsiteY15" fmla="*/ 500062 h 543114"/>
              <a:gd name="connsiteX16" fmla="*/ 227300 w 3856309"/>
              <a:gd name="connsiteY16" fmla="*/ 542925 h 543114"/>
              <a:gd name="connsiteX0" fmla="*/ 225932 w 3839100"/>
              <a:gd name="connsiteY0" fmla="*/ 542925 h 543753"/>
              <a:gd name="connsiteX1" fmla="*/ 383094 w 3839100"/>
              <a:gd name="connsiteY1" fmla="*/ 514350 h 543753"/>
              <a:gd name="connsiteX2" fmla="*/ 421194 w 3839100"/>
              <a:gd name="connsiteY2" fmla="*/ 481012 h 543753"/>
              <a:gd name="connsiteX3" fmla="*/ 730757 w 3839100"/>
              <a:gd name="connsiteY3" fmla="*/ 414337 h 543753"/>
              <a:gd name="connsiteX4" fmla="*/ 835532 w 3839100"/>
              <a:gd name="connsiteY4" fmla="*/ 400050 h 543753"/>
              <a:gd name="connsiteX5" fmla="*/ 906969 w 3839100"/>
              <a:gd name="connsiteY5" fmla="*/ 342900 h 543753"/>
              <a:gd name="connsiteX6" fmla="*/ 1049844 w 3839100"/>
              <a:gd name="connsiteY6" fmla="*/ 314325 h 543753"/>
              <a:gd name="connsiteX7" fmla="*/ 1268919 w 3839100"/>
              <a:gd name="connsiteY7" fmla="*/ 280987 h 543753"/>
              <a:gd name="connsiteX8" fmla="*/ 1368932 w 3839100"/>
              <a:gd name="connsiteY8" fmla="*/ 238125 h 543753"/>
              <a:gd name="connsiteX9" fmla="*/ 1568957 w 3839100"/>
              <a:gd name="connsiteY9" fmla="*/ 180975 h 543753"/>
              <a:gd name="connsiteX10" fmla="*/ 1778507 w 3839100"/>
              <a:gd name="connsiteY10" fmla="*/ 142875 h 543753"/>
              <a:gd name="connsiteX11" fmla="*/ 2011869 w 3839100"/>
              <a:gd name="connsiteY11" fmla="*/ 104775 h 543753"/>
              <a:gd name="connsiteX12" fmla="*/ 2335719 w 3839100"/>
              <a:gd name="connsiteY12" fmla="*/ 61912 h 543753"/>
              <a:gd name="connsiteX13" fmla="*/ 2769107 w 3839100"/>
              <a:gd name="connsiteY13" fmla="*/ 33337 h 543753"/>
              <a:gd name="connsiteX14" fmla="*/ 3836718 w 3839100"/>
              <a:gd name="connsiteY14" fmla="*/ 0 h 543753"/>
              <a:gd name="connsiteX15" fmla="*/ 3831873 w 3839100"/>
              <a:gd name="connsiteY15" fmla="*/ 481012 h 543753"/>
              <a:gd name="connsiteX16" fmla="*/ 225932 w 3839100"/>
              <a:gd name="connsiteY16" fmla="*/ 542925 h 543753"/>
              <a:gd name="connsiteX0" fmla="*/ 1 w 3613169"/>
              <a:gd name="connsiteY0" fmla="*/ 542925 h 543124"/>
              <a:gd name="connsiteX1" fmla="*/ 157163 w 3613169"/>
              <a:gd name="connsiteY1" fmla="*/ 514350 h 543124"/>
              <a:gd name="connsiteX2" fmla="*/ 195263 w 3613169"/>
              <a:gd name="connsiteY2" fmla="*/ 481012 h 543124"/>
              <a:gd name="connsiteX3" fmla="*/ 504826 w 3613169"/>
              <a:gd name="connsiteY3" fmla="*/ 414337 h 543124"/>
              <a:gd name="connsiteX4" fmla="*/ 609601 w 3613169"/>
              <a:gd name="connsiteY4" fmla="*/ 400050 h 543124"/>
              <a:gd name="connsiteX5" fmla="*/ 681038 w 3613169"/>
              <a:gd name="connsiteY5" fmla="*/ 342900 h 543124"/>
              <a:gd name="connsiteX6" fmla="*/ 823913 w 3613169"/>
              <a:gd name="connsiteY6" fmla="*/ 314325 h 543124"/>
              <a:gd name="connsiteX7" fmla="*/ 1042988 w 3613169"/>
              <a:gd name="connsiteY7" fmla="*/ 280987 h 543124"/>
              <a:gd name="connsiteX8" fmla="*/ 1143001 w 3613169"/>
              <a:gd name="connsiteY8" fmla="*/ 238125 h 543124"/>
              <a:gd name="connsiteX9" fmla="*/ 1343026 w 3613169"/>
              <a:gd name="connsiteY9" fmla="*/ 180975 h 543124"/>
              <a:gd name="connsiteX10" fmla="*/ 1552576 w 3613169"/>
              <a:gd name="connsiteY10" fmla="*/ 142875 h 543124"/>
              <a:gd name="connsiteX11" fmla="*/ 1785938 w 3613169"/>
              <a:gd name="connsiteY11" fmla="*/ 104775 h 543124"/>
              <a:gd name="connsiteX12" fmla="*/ 2109788 w 3613169"/>
              <a:gd name="connsiteY12" fmla="*/ 61912 h 543124"/>
              <a:gd name="connsiteX13" fmla="*/ 2543176 w 3613169"/>
              <a:gd name="connsiteY13" fmla="*/ 33337 h 543124"/>
              <a:gd name="connsiteX14" fmla="*/ 3610787 w 3613169"/>
              <a:gd name="connsiteY14" fmla="*/ 0 h 543124"/>
              <a:gd name="connsiteX15" fmla="*/ 3605942 w 3613169"/>
              <a:gd name="connsiteY15" fmla="*/ 481012 h 543124"/>
              <a:gd name="connsiteX16" fmla="*/ 1 w 3613169"/>
              <a:gd name="connsiteY16" fmla="*/ 542925 h 543124"/>
              <a:gd name="connsiteX0" fmla="*/ 0 w 3918475"/>
              <a:gd name="connsiteY0" fmla="*/ 561975 h 564174"/>
              <a:gd name="connsiteX1" fmla="*/ 199267 w 3918475"/>
              <a:gd name="connsiteY1" fmla="*/ 514350 h 564174"/>
              <a:gd name="connsiteX2" fmla="*/ 237367 w 3918475"/>
              <a:gd name="connsiteY2" fmla="*/ 481012 h 564174"/>
              <a:gd name="connsiteX3" fmla="*/ 546930 w 3918475"/>
              <a:gd name="connsiteY3" fmla="*/ 414337 h 564174"/>
              <a:gd name="connsiteX4" fmla="*/ 651705 w 3918475"/>
              <a:gd name="connsiteY4" fmla="*/ 400050 h 564174"/>
              <a:gd name="connsiteX5" fmla="*/ 723142 w 3918475"/>
              <a:gd name="connsiteY5" fmla="*/ 342900 h 564174"/>
              <a:gd name="connsiteX6" fmla="*/ 866017 w 3918475"/>
              <a:gd name="connsiteY6" fmla="*/ 314325 h 564174"/>
              <a:gd name="connsiteX7" fmla="*/ 1085092 w 3918475"/>
              <a:gd name="connsiteY7" fmla="*/ 280987 h 564174"/>
              <a:gd name="connsiteX8" fmla="*/ 1185105 w 3918475"/>
              <a:gd name="connsiteY8" fmla="*/ 238125 h 564174"/>
              <a:gd name="connsiteX9" fmla="*/ 1385130 w 3918475"/>
              <a:gd name="connsiteY9" fmla="*/ 180975 h 564174"/>
              <a:gd name="connsiteX10" fmla="*/ 1594680 w 3918475"/>
              <a:gd name="connsiteY10" fmla="*/ 142875 h 564174"/>
              <a:gd name="connsiteX11" fmla="*/ 1828042 w 3918475"/>
              <a:gd name="connsiteY11" fmla="*/ 104775 h 564174"/>
              <a:gd name="connsiteX12" fmla="*/ 2151892 w 3918475"/>
              <a:gd name="connsiteY12" fmla="*/ 61912 h 564174"/>
              <a:gd name="connsiteX13" fmla="*/ 2585280 w 3918475"/>
              <a:gd name="connsiteY13" fmla="*/ 33337 h 564174"/>
              <a:gd name="connsiteX14" fmla="*/ 3652891 w 3918475"/>
              <a:gd name="connsiteY14" fmla="*/ 0 h 564174"/>
              <a:gd name="connsiteX15" fmla="*/ 3648046 w 3918475"/>
              <a:gd name="connsiteY15" fmla="*/ 481012 h 564174"/>
              <a:gd name="connsiteX16" fmla="*/ 0 w 3918475"/>
              <a:gd name="connsiteY16" fmla="*/ 561975 h 564174"/>
              <a:gd name="connsiteX0" fmla="*/ 0 w 3652891"/>
              <a:gd name="connsiteY0" fmla="*/ 561975 h 562107"/>
              <a:gd name="connsiteX1" fmla="*/ 199267 w 3652891"/>
              <a:gd name="connsiteY1" fmla="*/ 514350 h 562107"/>
              <a:gd name="connsiteX2" fmla="*/ 237367 w 3652891"/>
              <a:gd name="connsiteY2" fmla="*/ 481012 h 562107"/>
              <a:gd name="connsiteX3" fmla="*/ 546930 w 3652891"/>
              <a:gd name="connsiteY3" fmla="*/ 414337 h 562107"/>
              <a:gd name="connsiteX4" fmla="*/ 651705 w 3652891"/>
              <a:gd name="connsiteY4" fmla="*/ 400050 h 562107"/>
              <a:gd name="connsiteX5" fmla="*/ 723142 w 3652891"/>
              <a:gd name="connsiteY5" fmla="*/ 342900 h 562107"/>
              <a:gd name="connsiteX6" fmla="*/ 866017 w 3652891"/>
              <a:gd name="connsiteY6" fmla="*/ 314325 h 562107"/>
              <a:gd name="connsiteX7" fmla="*/ 1085092 w 3652891"/>
              <a:gd name="connsiteY7" fmla="*/ 280987 h 562107"/>
              <a:gd name="connsiteX8" fmla="*/ 1185105 w 3652891"/>
              <a:gd name="connsiteY8" fmla="*/ 238125 h 562107"/>
              <a:gd name="connsiteX9" fmla="*/ 1385130 w 3652891"/>
              <a:gd name="connsiteY9" fmla="*/ 180975 h 562107"/>
              <a:gd name="connsiteX10" fmla="*/ 1594680 w 3652891"/>
              <a:gd name="connsiteY10" fmla="*/ 142875 h 562107"/>
              <a:gd name="connsiteX11" fmla="*/ 1828042 w 3652891"/>
              <a:gd name="connsiteY11" fmla="*/ 104775 h 562107"/>
              <a:gd name="connsiteX12" fmla="*/ 2151892 w 3652891"/>
              <a:gd name="connsiteY12" fmla="*/ 61912 h 562107"/>
              <a:gd name="connsiteX13" fmla="*/ 2585280 w 3652891"/>
              <a:gd name="connsiteY13" fmla="*/ 33337 h 562107"/>
              <a:gd name="connsiteX14" fmla="*/ 3652891 w 3652891"/>
              <a:gd name="connsiteY14" fmla="*/ 0 h 562107"/>
              <a:gd name="connsiteX15" fmla="*/ 3648046 w 3652891"/>
              <a:gd name="connsiteY15" fmla="*/ 481012 h 562107"/>
              <a:gd name="connsiteX16" fmla="*/ 0 w 3652891"/>
              <a:gd name="connsiteY16" fmla="*/ 561975 h 562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652891" h="562107">
                <a:moveTo>
                  <a:pt x="0" y="561975"/>
                </a:moveTo>
                <a:cubicBezTo>
                  <a:pt x="628" y="558006"/>
                  <a:pt x="159706" y="527844"/>
                  <a:pt x="199267" y="514350"/>
                </a:cubicBezTo>
                <a:cubicBezTo>
                  <a:pt x="238828" y="500856"/>
                  <a:pt x="179423" y="497681"/>
                  <a:pt x="237367" y="481012"/>
                </a:cubicBezTo>
                <a:cubicBezTo>
                  <a:pt x="295311" y="464343"/>
                  <a:pt x="477874" y="427831"/>
                  <a:pt x="546930" y="414337"/>
                </a:cubicBezTo>
                <a:cubicBezTo>
                  <a:pt x="615986" y="400843"/>
                  <a:pt x="622336" y="411956"/>
                  <a:pt x="651705" y="400050"/>
                </a:cubicBezTo>
                <a:cubicBezTo>
                  <a:pt x="681074" y="388144"/>
                  <a:pt x="687423" y="357187"/>
                  <a:pt x="723142" y="342900"/>
                </a:cubicBezTo>
                <a:cubicBezTo>
                  <a:pt x="758861" y="328613"/>
                  <a:pt x="805692" y="324644"/>
                  <a:pt x="866017" y="314325"/>
                </a:cubicBezTo>
                <a:cubicBezTo>
                  <a:pt x="926342" y="304006"/>
                  <a:pt x="1031911" y="293687"/>
                  <a:pt x="1085092" y="280987"/>
                </a:cubicBezTo>
                <a:cubicBezTo>
                  <a:pt x="1138273" y="268287"/>
                  <a:pt x="1135099" y="254794"/>
                  <a:pt x="1185105" y="238125"/>
                </a:cubicBezTo>
                <a:cubicBezTo>
                  <a:pt x="1235111" y="221456"/>
                  <a:pt x="1316868" y="196850"/>
                  <a:pt x="1385130" y="180975"/>
                </a:cubicBezTo>
                <a:cubicBezTo>
                  <a:pt x="1453392" y="165100"/>
                  <a:pt x="1594680" y="142875"/>
                  <a:pt x="1594680" y="142875"/>
                </a:cubicBezTo>
                <a:cubicBezTo>
                  <a:pt x="1668499" y="130175"/>
                  <a:pt x="1735173" y="118269"/>
                  <a:pt x="1828042" y="104775"/>
                </a:cubicBezTo>
                <a:cubicBezTo>
                  <a:pt x="1920911" y="91281"/>
                  <a:pt x="2025686" y="73818"/>
                  <a:pt x="2151892" y="61912"/>
                </a:cubicBezTo>
                <a:cubicBezTo>
                  <a:pt x="2278098" y="50006"/>
                  <a:pt x="2335113" y="43656"/>
                  <a:pt x="2585280" y="33337"/>
                </a:cubicBezTo>
                <a:cubicBezTo>
                  <a:pt x="2835447" y="23018"/>
                  <a:pt x="3652815" y="6349"/>
                  <a:pt x="3652891" y="0"/>
                </a:cubicBezTo>
                <a:cubicBezTo>
                  <a:pt x="3646541" y="2382"/>
                  <a:pt x="3658047" y="482600"/>
                  <a:pt x="3648046" y="481012"/>
                </a:cubicBezTo>
                <a:cubicBezTo>
                  <a:pt x="3638045" y="479424"/>
                  <a:pt x="-628" y="565944"/>
                  <a:pt x="0" y="561975"/>
                </a:cubicBezTo>
                <a:close/>
              </a:path>
            </a:pathLst>
          </a:custGeom>
          <a:solidFill>
            <a:schemeClr val="accent6">
              <a:lumMod val="40000"/>
              <a:lumOff val="60000"/>
              <a:alpha val="40000"/>
            </a:schemeClr>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8" name="직사각형 7"/>
          <p:cNvSpPr/>
          <p:nvPr/>
        </p:nvSpPr>
        <p:spPr>
          <a:xfrm>
            <a:off x="293416" y="5737338"/>
            <a:ext cx="7008532" cy="646331"/>
          </a:xfrm>
          <a:prstGeom prst="rect">
            <a:avLst/>
          </a:prstGeom>
          <a:ln>
            <a:solidFill>
              <a:srgbClr val="92D050"/>
            </a:solidFill>
          </a:ln>
        </p:spPr>
        <p:txBody>
          <a:bodyPr wrap="square">
            <a:spAutoFit/>
          </a:bodyPr>
          <a:lstStyle/>
          <a:p>
            <a:r>
              <a:rPr lang="en-US" altLang="ko-KR" dirty="0" smtClean="0"/>
              <a:t>The platform </a:t>
            </a:r>
            <a:r>
              <a:rPr lang="en-US" altLang="ko-KR" dirty="0"/>
              <a:t>fails to catch up the sea level rise so the platform should be back – stepped and this remains rapid back stepping </a:t>
            </a:r>
            <a:r>
              <a:rPr lang="en-US" altLang="ko-KR" dirty="0" smtClean="0"/>
              <a:t>surface</a:t>
            </a:r>
            <a:endParaRPr lang="ko-KR" altLang="en-US" dirty="0"/>
          </a:p>
        </p:txBody>
      </p:sp>
    </p:spTree>
    <p:extLst>
      <p:ext uri="{BB962C8B-B14F-4D97-AF65-F5344CB8AC3E}">
        <p14:creationId xmlns:p14="http://schemas.microsoft.com/office/powerpoint/2010/main" val="146894779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그림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3416" y="1254077"/>
            <a:ext cx="8534920" cy="4394330"/>
          </a:xfrm>
          <a:prstGeom prst="rect">
            <a:avLst/>
          </a:prstGeom>
        </p:spPr>
      </p:pic>
      <p:sp>
        <p:nvSpPr>
          <p:cNvPr id="48131" name="TextBox 3"/>
          <p:cNvSpPr txBox="1">
            <a:spLocks noChangeArrowheads="1"/>
          </p:cNvSpPr>
          <p:nvPr/>
        </p:nvSpPr>
        <p:spPr bwMode="auto">
          <a:xfrm>
            <a:off x="-1" y="57150"/>
            <a:ext cx="787179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sz="2400" b="1" dirty="0">
                <a:solidFill>
                  <a:srgbClr val="FFC000"/>
                </a:solidFill>
              </a:rPr>
              <a:t>Sequence </a:t>
            </a:r>
            <a:r>
              <a:rPr lang="en-US" altLang="ko-KR" sz="2400" b="1" dirty="0" smtClean="0">
                <a:solidFill>
                  <a:srgbClr val="FFC000"/>
                </a:solidFill>
              </a:rPr>
              <a:t>model for the </a:t>
            </a:r>
            <a:r>
              <a:rPr lang="en-US" altLang="ko-KR" sz="2400" b="1" dirty="0" err="1" smtClean="0">
                <a:solidFill>
                  <a:srgbClr val="FFC000"/>
                </a:solidFill>
              </a:rPr>
              <a:t>Jigunsan</a:t>
            </a:r>
            <a:r>
              <a:rPr lang="en-US" altLang="ko-KR" sz="2400" b="1" dirty="0" smtClean="0">
                <a:solidFill>
                  <a:srgbClr val="FFC000"/>
                </a:solidFill>
              </a:rPr>
              <a:t> Formation</a:t>
            </a:r>
            <a:endParaRPr lang="ko-KR" altLang="en-US" sz="2400" b="1" dirty="0">
              <a:solidFill>
                <a:srgbClr val="FFC000"/>
              </a:solidFill>
            </a:endParaRPr>
          </a:p>
        </p:txBody>
      </p:sp>
      <p:sp>
        <p:nvSpPr>
          <p:cNvPr id="9" name="자유형 8"/>
          <p:cNvSpPr/>
          <p:nvPr/>
        </p:nvSpPr>
        <p:spPr>
          <a:xfrm>
            <a:off x="386404" y="3977481"/>
            <a:ext cx="8096250" cy="936625"/>
          </a:xfrm>
          <a:custGeom>
            <a:avLst/>
            <a:gdLst>
              <a:gd name="connsiteX0" fmla="*/ 119378 w 7936889"/>
              <a:gd name="connsiteY0" fmla="*/ 870426 h 871959"/>
              <a:gd name="connsiteX1" fmla="*/ 951228 w 7936889"/>
              <a:gd name="connsiteY1" fmla="*/ 686276 h 871959"/>
              <a:gd name="connsiteX2" fmla="*/ 1262378 w 7936889"/>
              <a:gd name="connsiteY2" fmla="*/ 635476 h 871959"/>
              <a:gd name="connsiteX3" fmla="*/ 1611628 w 7936889"/>
              <a:gd name="connsiteY3" fmla="*/ 540226 h 871959"/>
              <a:gd name="connsiteX4" fmla="*/ 1922778 w 7936889"/>
              <a:gd name="connsiteY4" fmla="*/ 495776 h 871959"/>
              <a:gd name="connsiteX5" fmla="*/ 2360928 w 7936889"/>
              <a:gd name="connsiteY5" fmla="*/ 419576 h 871959"/>
              <a:gd name="connsiteX6" fmla="*/ 2665728 w 7936889"/>
              <a:gd name="connsiteY6" fmla="*/ 337026 h 871959"/>
              <a:gd name="connsiteX7" fmla="*/ 2907028 w 7936889"/>
              <a:gd name="connsiteY7" fmla="*/ 317976 h 871959"/>
              <a:gd name="connsiteX8" fmla="*/ 3129278 w 7936889"/>
              <a:gd name="connsiteY8" fmla="*/ 260826 h 871959"/>
              <a:gd name="connsiteX9" fmla="*/ 3662678 w 7936889"/>
              <a:gd name="connsiteY9" fmla="*/ 178276 h 871959"/>
              <a:gd name="connsiteX10" fmla="*/ 3751578 w 7936889"/>
              <a:gd name="connsiteY10" fmla="*/ 178276 h 871959"/>
              <a:gd name="connsiteX11" fmla="*/ 3884928 w 7936889"/>
              <a:gd name="connsiteY11" fmla="*/ 121126 h 871959"/>
              <a:gd name="connsiteX12" fmla="*/ 4170678 w 7936889"/>
              <a:gd name="connsiteY12" fmla="*/ 89376 h 871959"/>
              <a:gd name="connsiteX13" fmla="*/ 5542278 w 7936889"/>
              <a:gd name="connsiteY13" fmla="*/ 51276 h 871959"/>
              <a:gd name="connsiteX14" fmla="*/ 7936228 w 7936889"/>
              <a:gd name="connsiteY14" fmla="*/ 32226 h 871959"/>
              <a:gd name="connsiteX15" fmla="*/ 5764528 w 7936889"/>
              <a:gd name="connsiteY15" fmla="*/ 521176 h 871959"/>
              <a:gd name="connsiteX16" fmla="*/ 3846828 w 7936889"/>
              <a:gd name="connsiteY16" fmla="*/ 571976 h 871959"/>
              <a:gd name="connsiteX17" fmla="*/ 119378 w 7936889"/>
              <a:gd name="connsiteY17" fmla="*/ 870426 h 871959"/>
              <a:gd name="connsiteX0" fmla="*/ 119378 w 7936242"/>
              <a:gd name="connsiteY0" fmla="*/ 838200 h 839733"/>
              <a:gd name="connsiteX1" fmla="*/ 951228 w 7936242"/>
              <a:gd name="connsiteY1" fmla="*/ 654050 h 839733"/>
              <a:gd name="connsiteX2" fmla="*/ 1262378 w 7936242"/>
              <a:gd name="connsiteY2" fmla="*/ 603250 h 839733"/>
              <a:gd name="connsiteX3" fmla="*/ 1611628 w 7936242"/>
              <a:gd name="connsiteY3" fmla="*/ 508000 h 839733"/>
              <a:gd name="connsiteX4" fmla="*/ 1922778 w 7936242"/>
              <a:gd name="connsiteY4" fmla="*/ 463550 h 839733"/>
              <a:gd name="connsiteX5" fmla="*/ 2360928 w 7936242"/>
              <a:gd name="connsiteY5" fmla="*/ 387350 h 839733"/>
              <a:gd name="connsiteX6" fmla="*/ 2665728 w 7936242"/>
              <a:gd name="connsiteY6" fmla="*/ 304800 h 839733"/>
              <a:gd name="connsiteX7" fmla="*/ 2907028 w 7936242"/>
              <a:gd name="connsiteY7" fmla="*/ 285750 h 839733"/>
              <a:gd name="connsiteX8" fmla="*/ 3129278 w 7936242"/>
              <a:gd name="connsiteY8" fmla="*/ 228600 h 839733"/>
              <a:gd name="connsiteX9" fmla="*/ 3662678 w 7936242"/>
              <a:gd name="connsiteY9" fmla="*/ 146050 h 839733"/>
              <a:gd name="connsiteX10" fmla="*/ 3751578 w 7936242"/>
              <a:gd name="connsiteY10" fmla="*/ 146050 h 839733"/>
              <a:gd name="connsiteX11" fmla="*/ 3884928 w 7936242"/>
              <a:gd name="connsiteY11" fmla="*/ 88900 h 839733"/>
              <a:gd name="connsiteX12" fmla="*/ 4170678 w 7936242"/>
              <a:gd name="connsiteY12" fmla="*/ 57150 h 839733"/>
              <a:gd name="connsiteX13" fmla="*/ 5542278 w 7936242"/>
              <a:gd name="connsiteY13" fmla="*/ 19050 h 839733"/>
              <a:gd name="connsiteX14" fmla="*/ 7936228 w 7936242"/>
              <a:gd name="connsiteY14" fmla="*/ 0 h 839733"/>
              <a:gd name="connsiteX15" fmla="*/ 5764528 w 7936242"/>
              <a:gd name="connsiteY15" fmla="*/ 488950 h 839733"/>
              <a:gd name="connsiteX16" fmla="*/ 3846828 w 7936242"/>
              <a:gd name="connsiteY16" fmla="*/ 539750 h 839733"/>
              <a:gd name="connsiteX17" fmla="*/ 119378 w 7936242"/>
              <a:gd name="connsiteY17" fmla="*/ 838200 h 839733"/>
              <a:gd name="connsiteX0" fmla="*/ 119378 w 7936242"/>
              <a:gd name="connsiteY0" fmla="*/ 838200 h 839733"/>
              <a:gd name="connsiteX1" fmla="*/ 951228 w 7936242"/>
              <a:gd name="connsiteY1" fmla="*/ 654050 h 839733"/>
              <a:gd name="connsiteX2" fmla="*/ 1262378 w 7936242"/>
              <a:gd name="connsiteY2" fmla="*/ 603250 h 839733"/>
              <a:gd name="connsiteX3" fmla="*/ 1611628 w 7936242"/>
              <a:gd name="connsiteY3" fmla="*/ 508000 h 839733"/>
              <a:gd name="connsiteX4" fmla="*/ 1922778 w 7936242"/>
              <a:gd name="connsiteY4" fmla="*/ 463550 h 839733"/>
              <a:gd name="connsiteX5" fmla="*/ 2360928 w 7936242"/>
              <a:gd name="connsiteY5" fmla="*/ 387350 h 839733"/>
              <a:gd name="connsiteX6" fmla="*/ 2665728 w 7936242"/>
              <a:gd name="connsiteY6" fmla="*/ 304800 h 839733"/>
              <a:gd name="connsiteX7" fmla="*/ 2907028 w 7936242"/>
              <a:gd name="connsiteY7" fmla="*/ 285750 h 839733"/>
              <a:gd name="connsiteX8" fmla="*/ 3129278 w 7936242"/>
              <a:gd name="connsiteY8" fmla="*/ 228600 h 839733"/>
              <a:gd name="connsiteX9" fmla="*/ 3662678 w 7936242"/>
              <a:gd name="connsiteY9" fmla="*/ 146050 h 839733"/>
              <a:gd name="connsiteX10" fmla="*/ 3796028 w 7936242"/>
              <a:gd name="connsiteY10" fmla="*/ 101600 h 839733"/>
              <a:gd name="connsiteX11" fmla="*/ 3884928 w 7936242"/>
              <a:gd name="connsiteY11" fmla="*/ 88900 h 839733"/>
              <a:gd name="connsiteX12" fmla="*/ 4170678 w 7936242"/>
              <a:gd name="connsiteY12" fmla="*/ 57150 h 839733"/>
              <a:gd name="connsiteX13" fmla="*/ 5542278 w 7936242"/>
              <a:gd name="connsiteY13" fmla="*/ 19050 h 839733"/>
              <a:gd name="connsiteX14" fmla="*/ 7936228 w 7936242"/>
              <a:gd name="connsiteY14" fmla="*/ 0 h 839733"/>
              <a:gd name="connsiteX15" fmla="*/ 5764528 w 7936242"/>
              <a:gd name="connsiteY15" fmla="*/ 488950 h 839733"/>
              <a:gd name="connsiteX16" fmla="*/ 3846828 w 7936242"/>
              <a:gd name="connsiteY16" fmla="*/ 539750 h 839733"/>
              <a:gd name="connsiteX17" fmla="*/ 119378 w 7936242"/>
              <a:gd name="connsiteY17" fmla="*/ 838200 h 839733"/>
              <a:gd name="connsiteX0" fmla="*/ 119378 w 7936242"/>
              <a:gd name="connsiteY0" fmla="*/ 838200 h 839733"/>
              <a:gd name="connsiteX1" fmla="*/ 951228 w 7936242"/>
              <a:gd name="connsiteY1" fmla="*/ 654050 h 839733"/>
              <a:gd name="connsiteX2" fmla="*/ 1262378 w 7936242"/>
              <a:gd name="connsiteY2" fmla="*/ 603250 h 839733"/>
              <a:gd name="connsiteX3" fmla="*/ 1611628 w 7936242"/>
              <a:gd name="connsiteY3" fmla="*/ 508000 h 839733"/>
              <a:gd name="connsiteX4" fmla="*/ 1922778 w 7936242"/>
              <a:gd name="connsiteY4" fmla="*/ 463550 h 839733"/>
              <a:gd name="connsiteX5" fmla="*/ 2360928 w 7936242"/>
              <a:gd name="connsiteY5" fmla="*/ 387350 h 839733"/>
              <a:gd name="connsiteX6" fmla="*/ 2665728 w 7936242"/>
              <a:gd name="connsiteY6" fmla="*/ 304800 h 839733"/>
              <a:gd name="connsiteX7" fmla="*/ 2907028 w 7936242"/>
              <a:gd name="connsiteY7" fmla="*/ 285750 h 839733"/>
              <a:gd name="connsiteX8" fmla="*/ 3129278 w 7936242"/>
              <a:gd name="connsiteY8" fmla="*/ 228600 h 839733"/>
              <a:gd name="connsiteX9" fmla="*/ 3662678 w 7936242"/>
              <a:gd name="connsiteY9" fmla="*/ 146050 h 839733"/>
              <a:gd name="connsiteX10" fmla="*/ 3781088 w 7936242"/>
              <a:gd name="connsiteY10" fmla="*/ 128920 h 839733"/>
              <a:gd name="connsiteX11" fmla="*/ 3884928 w 7936242"/>
              <a:gd name="connsiteY11" fmla="*/ 88900 h 839733"/>
              <a:gd name="connsiteX12" fmla="*/ 4170678 w 7936242"/>
              <a:gd name="connsiteY12" fmla="*/ 57150 h 839733"/>
              <a:gd name="connsiteX13" fmla="*/ 5542278 w 7936242"/>
              <a:gd name="connsiteY13" fmla="*/ 19050 h 839733"/>
              <a:gd name="connsiteX14" fmla="*/ 7936228 w 7936242"/>
              <a:gd name="connsiteY14" fmla="*/ 0 h 839733"/>
              <a:gd name="connsiteX15" fmla="*/ 5764528 w 7936242"/>
              <a:gd name="connsiteY15" fmla="*/ 488950 h 839733"/>
              <a:gd name="connsiteX16" fmla="*/ 3846828 w 7936242"/>
              <a:gd name="connsiteY16" fmla="*/ 539750 h 839733"/>
              <a:gd name="connsiteX17" fmla="*/ 119378 w 7936242"/>
              <a:gd name="connsiteY17" fmla="*/ 838200 h 839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936242" h="839733">
                <a:moveTo>
                  <a:pt x="119378" y="838200"/>
                </a:moveTo>
                <a:cubicBezTo>
                  <a:pt x="-363222" y="857250"/>
                  <a:pt x="760728" y="693208"/>
                  <a:pt x="951228" y="654050"/>
                </a:cubicBezTo>
                <a:cubicBezTo>
                  <a:pt x="1141728" y="614892"/>
                  <a:pt x="1152311" y="627592"/>
                  <a:pt x="1262378" y="603250"/>
                </a:cubicBezTo>
                <a:cubicBezTo>
                  <a:pt x="1372445" y="578908"/>
                  <a:pt x="1501561" y="531283"/>
                  <a:pt x="1611628" y="508000"/>
                </a:cubicBezTo>
                <a:cubicBezTo>
                  <a:pt x="1721695" y="484717"/>
                  <a:pt x="1797895" y="483658"/>
                  <a:pt x="1922778" y="463550"/>
                </a:cubicBezTo>
                <a:cubicBezTo>
                  <a:pt x="2047661" y="443442"/>
                  <a:pt x="2237103" y="413808"/>
                  <a:pt x="2360928" y="387350"/>
                </a:cubicBezTo>
                <a:cubicBezTo>
                  <a:pt x="2484753" y="360892"/>
                  <a:pt x="2574711" y="321733"/>
                  <a:pt x="2665728" y="304800"/>
                </a:cubicBezTo>
                <a:cubicBezTo>
                  <a:pt x="2756745" y="287867"/>
                  <a:pt x="2829770" y="298450"/>
                  <a:pt x="2907028" y="285750"/>
                </a:cubicBezTo>
                <a:cubicBezTo>
                  <a:pt x="2984286" y="273050"/>
                  <a:pt x="3003336" y="251883"/>
                  <a:pt x="3129278" y="228600"/>
                </a:cubicBezTo>
                <a:cubicBezTo>
                  <a:pt x="3255220" y="205317"/>
                  <a:pt x="3554043" y="162663"/>
                  <a:pt x="3662678" y="146050"/>
                </a:cubicBezTo>
                <a:cubicBezTo>
                  <a:pt x="3771313" y="129437"/>
                  <a:pt x="3744046" y="138445"/>
                  <a:pt x="3781088" y="128920"/>
                </a:cubicBezTo>
                <a:cubicBezTo>
                  <a:pt x="3818130" y="119395"/>
                  <a:pt x="3819996" y="100862"/>
                  <a:pt x="3884928" y="88900"/>
                </a:cubicBezTo>
                <a:cubicBezTo>
                  <a:pt x="3949860" y="76938"/>
                  <a:pt x="3894453" y="68792"/>
                  <a:pt x="4170678" y="57150"/>
                </a:cubicBezTo>
                <a:cubicBezTo>
                  <a:pt x="4446903" y="45508"/>
                  <a:pt x="5542278" y="19050"/>
                  <a:pt x="5542278" y="19050"/>
                </a:cubicBezTo>
                <a:lnTo>
                  <a:pt x="7936228" y="0"/>
                </a:lnTo>
                <a:cubicBezTo>
                  <a:pt x="7941520" y="2117"/>
                  <a:pt x="6446095" y="398992"/>
                  <a:pt x="5764528" y="488950"/>
                </a:cubicBezTo>
                <a:cubicBezTo>
                  <a:pt x="5082961" y="578908"/>
                  <a:pt x="4783453" y="482600"/>
                  <a:pt x="3846828" y="539750"/>
                </a:cubicBezTo>
                <a:cubicBezTo>
                  <a:pt x="2910203" y="596900"/>
                  <a:pt x="601978" y="819150"/>
                  <a:pt x="119378" y="838200"/>
                </a:cubicBezTo>
                <a:close/>
              </a:path>
            </a:pathLst>
          </a:custGeom>
          <a:solidFill>
            <a:schemeClr val="accent1">
              <a:lumMod val="20000"/>
              <a:lumOff val="80000"/>
              <a:alpha val="40000"/>
            </a:schemeClr>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1" name="자유형 10"/>
          <p:cNvSpPr/>
          <p:nvPr/>
        </p:nvSpPr>
        <p:spPr>
          <a:xfrm>
            <a:off x="4694879" y="3475831"/>
            <a:ext cx="3768725" cy="561975"/>
          </a:xfrm>
          <a:custGeom>
            <a:avLst/>
            <a:gdLst>
              <a:gd name="connsiteX0" fmla="*/ 229010 w 4197298"/>
              <a:gd name="connsiteY0" fmla="*/ 578584 h 579616"/>
              <a:gd name="connsiteX1" fmla="*/ 386172 w 4197298"/>
              <a:gd name="connsiteY1" fmla="*/ 550009 h 579616"/>
              <a:gd name="connsiteX2" fmla="*/ 424272 w 4197298"/>
              <a:gd name="connsiteY2" fmla="*/ 516671 h 579616"/>
              <a:gd name="connsiteX3" fmla="*/ 733835 w 4197298"/>
              <a:gd name="connsiteY3" fmla="*/ 449996 h 579616"/>
              <a:gd name="connsiteX4" fmla="*/ 838610 w 4197298"/>
              <a:gd name="connsiteY4" fmla="*/ 435709 h 579616"/>
              <a:gd name="connsiteX5" fmla="*/ 910047 w 4197298"/>
              <a:gd name="connsiteY5" fmla="*/ 378559 h 579616"/>
              <a:gd name="connsiteX6" fmla="*/ 1052922 w 4197298"/>
              <a:gd name="connsiteY6" fmla="*/ 349984 h 579616"/>
              <a:gd name="connsiteX7" fmla="*/ 1271997 w 4197298"/>
              <a:gd name="connsiteY7" fmla="*/ 316646 h 579616"/>
              <a:gd name="connsiteX8" fmla="*/ 1372010 w 4197298"/>
              <a:gd name="connsiteY8" fmla="*/ 273784 h 579616"/>
              <a:gd name="connsiteX9" fmla="*/ 1572035 w 4197298"/>
              <a:gd name="connsiteY9" fmla="*/ 216634 h 579616"/>
              <a:gd name="connsiteX10" fmla="*/ 1781585 w 4197298"/>
              <a:gd name="connsiteY10" fmla="*/ 178534 h 579616"/>
              <a:gd name="connsiteX11" fmla="*/ 2014947 w 4197298"/>
              <a:gd name="connsiteY11" fmla="*/ 140434 h 579616"/>
              <a:gd name="connsiteX12" fmla="*/ 2338797 w 4197298"/>
              <a:gd name="connsiteY12" fmla="*/ 97571 h 579616"/>
              <a:gd name="connsiteX13" fmla="*/ 2772185 w 4197298"/>
              <a:gd name="connsiteY13" fmla="*/ 68996 h 579616"/>
              <a:gd name="connsiteX14" fmla="*/ 3886610 w 4197298"/>
              <a:gd name="connsiteY14" fmla="*/ 26134 h 579616"/>
              <a:gd name="connsiteX15" fmla="*/ 3877085 w 4197298"/>
              <a:gd name="connsiteY15" fmla="*/ 511909 h 579616"/>
              <a:gd name="connsiteX16" fmla="*/ 229010 w 4197298"/>
              <a:gd name="connsiteY16" fmla="*/ 578584 h 579616"/>
              <a:gd name="connsiteX0" fmla="*/ 229010 w 4149435"/>
              <a:gd name="connsiteY0" fmla="*/ 578584 h 579616"/>
              <a:gd name="connsiteX1" fmla="*/ 386172 w 4149435"/>
              <a:gd name="connsiteY1" fmla="*/ 550009 h 579616"/>
              <a:gd name="connsiteX2" fmla="*/ 424272 w 4149435"/>
              <a:gd name="connsiteY2" fmla="*/ 516671 h 579616"/>
              <a:gd name="connsiteX3" fmla="*/ 733835 w 4149435"/>
              <a:gd name="connsiteY3" fmla="*/ 449996 h 579616"/>
              <a:gd name="connsiteX4" fmla="*/ 838610 w 4149435"/>
              <a:gd name="connsiteY4" fmla="*/ 435709 h 579616"/>
              <a:gd name="connsiteX5" fmla="*/ 910047 w 4149435"/>
              <a:gd name="connsiteY5" fmla="*/ 378559 h 579616"/>
              <a:gd name="connsiteX6" fmla="*/ 1052922 w 4149435"/>
              <a:gd name="connsiteY6" fmla="*/ 349984 h 579616"/>
              <a:gd name="connsiteX7" fmla="*/ 1271997 w 4149435"/>
              <a:gd name="connsiteY7" fmla="*/ 316646 h 579616"/>
              <a:gd name="connsiteX8" fmla="*/ 1372010 w 4149435"/>
              <a:gd name="connsiteY8" fmla="*/ 273784 h 579616"/>
              <a:gd name="connsiteX9" fmla="*/ 1572035 w 4149435"/>
              <a:gd name="connsiteY9" fmla="*/ 216634 h 579616"/>
              <a:gd name="connsiteX10" fmla="*/ 1781585 w 4149435"/>
              <a:gd name="connsiteY10" fmla="*/ 178534 h 579616"/>
              <a:gd name="connsiteX11" fmla="*/ 2014947 w 4149435"/>
              <a:gd name="connsiteY11" fmla="*/ 140434 h 579616"/>
              <a:gd name="connsiteX12" fmla="*/ 2338797 w 4149435"/>
              <a:gd name="connsiteY12" fmla="*/ 97571 h 579616"/>
              <a:gd name="connsiteX13" fmla="*/ 2772185 w 4149435"/>
              <a:gd name="connsiteY13" fmla="*/ 68996 h 579616"/>
              <a:gd name="connsiteX14" fmla="*/ 3886610 w 4149435"/>
              <a:gd name="connsiteY14" fmla="*/ 26134 h 579616"/>
              <a:gd name="connsiteX15" fmla="*/ 3877085 w 4149435"/>
              <a:gd name="connsiteY15" fmla="*/ 511909 h 579616"/>
              <a:gd name="connsiteX16" fmla="*/ 229010 w 4149435"/>
              <a:gd name="connsiteY16" fmla="*/ 578584 h 579616"/>
              <a:gd name="connsiteX0" fmla="*/ 229010 w 4149435"/>
              <a:gd name="connsiteY0" fmla="*/ 584699 h 585731"/>
              <a:gd name="connsiteX1" fmla="*/ 386172 w 4149435"/>
              <a:gd name="connsiteY1" fmla="*/ 556124 h 585731"/>
              <a:gd name="connsiteX2" fmla="*/ 424272 w 4149435"/>
              <a:gd name="connsiteY2" fmla="*/ 522786 h 585731"/>
              <a:gd name="connsiteX3" fmla="*/ 733835 w 4149435"/>
              <a:gd name="connsiteY3" fmla="*/ 456111 h 585731"/>
              <a:gd name="connsiteX4" fmla="*/ 838610 w 4149435"/>
              <a:gd name="connsiteY4" fmla="*/ 441824 h 585731"/>
              <a:gd name="connsiteX5" fmla="*/ 910047 w 4149435"/>
              <a:gd name="connsiteY5" fmla="*/ 384674 h 585731"/>
              <a:gd name="connsiteX6" fmla="*/ 1052922 w 4149435"/>
              <a:gd name="connsiteY6" fmla="*/ 356099 h 585731"/>
              <a:gd name="connsiteX7" fmla="*/ 1271997 w 4149435"/>
              <a:gd name="connsiteY7" fmla="*/ 322761 h 585731"/>
              <a:gd name="connsiteX8" fmla="*/ 1372010 w 4149435"/>
              <a:gd name="connsiteY8" fmla="*/ 279899 h 585731"/>
              <a:gd name="connsiteX9" fmla="*/ 1572035 w 4149435"/>
              <a:gd name="connsiteY9" fmla="*/ 222749 h 585731"/>
              <a:gd name="connsiteX10" fmla="*/ 1781585 w 4149435"/>
              <a:gd name="connsiteY10" fmla="*/ 184649 h 585731"/>
              <a:gd name="connsiteX11" fmla="*/ 2014947 w 4149435"/>
              <a:gd name="connsiteY11" fmla="*/ 146549 h 585731"/>
              <a:gd name="connsiteX12" fmla="*/ 2338797 w 4149435"/>
              <a:gd name="connsiteY12" fmla="*/ 103686 h 585731"/>
              <a:gd name="connsiteX13" fmla="*/ 2772185 w 4149435"/>
              <a:gd name="connsiteY13" fmla="*/ 75111 h 585731"/>
              <a:gd name="connsiteX14" fmla="*/ 3886610 w 4149435"/>
              <a:gd name="connsiteY14" fmla="*/ 32249 h 585731"/>
              <a:gd name="connsiteX15" fmla="*/ 3877085 w 4149435"/>
              <a:gd name="connsiteY15" fmla="*/ 518024 h 585731"/>
              <a:gd name="connsiteX16" fmla="*/ 229010 w 4149435"/>
              <a:gd name="connsiteY16" fmla="*/ 584699 h 585731"/>
              <a:gd name="connsiteX0" fmla="*/ 229010 w 4149435"/>
              <a:gd name="connsiteY0" fmla="*/ 552450 h 553482"/>
              <a:gd name="connsiteX1" fmla="*/ 386172 w 4149435"/>
              <a:gd name="connsiteY1" fmla="*/ 523875 h 553482"/>
              <a:gd name="connsiteX2" fmla="*/ 424272 w 4149435"/>
              <a:gd name="connsiteY2" fmla="*/ 490537 h 553482"/>
              <a:gd name="connsiteX3" fmla="*/ 733835 w 4149435"/>
              <a:gd name="connsiteY3" fmla="*/ 423862 h 553482"/>
              <a:gd name="connsiteX4" fmla="*/ 838610 w 4149435"/>
              <a:gd name="connsiteY4" fmla="*/ 409575 h 553482"/>
              <a:gd name="connsiteX5" fmla="*/ 910047 w 4149435"/>
              <a:gd name="connsiteY5" fmla="*/ 352425 h 553482"/>
              <a:gd name="connsiteX6" fmla="*/ 1052922 w 4149435"/>
              <a:gd name="connsiteY6" fmla="*/ 323850 h 553482"/>
              <a:gd name="connsiteX7" fmla="*/ 1271997 w 4149435"/>
              <a:gd name="connsiteY7" fmla="*/ 290512 h 553482"/>
              <a:gd name="connsiteX8" fmla="*/ 1372010 w 4149435"/>
              <a:gd name="connsiteY8" fmla="*/ 247650 h 553482"/>
              <a:gd name="connsiteX9" fmla="*/ 1572035 w 4149435"/>
              <a:gd name="connsiteY9" fmla="*/ 190500 h 553482"/>
              <a:gd name="connsiteX10" fmla="*/ 1781585 w 4149435"/>
              <a:gd name="connsiteY10" fmla="*/ 152400 h 553482"/>
              <a:gd name="connsiteX11" fmla="*/ 2014947 w 4149435"/>
              <a:gd name="connsiteY11" fmla="*/ 114300 h 553482"/>
              <a:gd name="connsiteX12" fmla="*/ 2338797 w 4149435"/>
              <a:gd name="connsiteY12" fmla="*/ 71437 h 553482"/>
              <a:gd name="connsiteX13" fmla="*/ 2772185 w 4149435"/>
              <a:gd name="connsiteY13" fmla="*/ 42862 h 553482"/>
              <a:gd name="connsiteX14" fmla="*/ 3886610 w 4149435"/>
              <a:gd name="connsiteY14" fmla="*/ 0 h 553482"/>
              <a:gd name="connsiteX15" fmla="*/ 3877085 w 4149435"/>
              <a:gd name="connsiteY15" fmla="*/ 485775 h 553482"/>
              <a:gd name="connsiteX16" fmla="*/ 229010 w 4149435"/>
              <a:gd name="connsiteY16" fmla="*/ 552450 h 553482"/>
              <a:gd name="connsiteX0" fmla="*/ 229010 w 3889246"/>
              <a:gd name="connsiteY0" fmla="*/ 552450 h 553482"/>
              <a:gd name="connsiteX1" fmla="*/ 386172 w 3889246"/>
              <a:gd name="connsiteY1" fmla="*/ 523875 h 553482"/>
              <a:gd name="connsiteX2" fmla="*/ 424272 w 3889246"/>
              <a:gd name="connsiteY2" fmla="*/ 490537 h 553482"/>
              <a:gd name="connsiteX3" fmla="*/ 733835 w 3889246"/>
              <a:gd name="connsiteY3" fmla="*/ 423862 h 553482"/>
              <a:gd name="connsiteX4" fmla="*/ 838610 w 3889246"/>
              <a:gd name="connsiteY4" fmla="*/ 409575 h 553482"/>
              <a:gd name="connsiteX5" fmla="*/ 910047 w 3889246"/>
              <a:gd name="connsiteY5" fmla="*/ 352425 h 553482"/>
              <a:gd name="connsiteX6" fmla="*/ 1052922 w 3889246"/>
              <a:gd name="connsiteY6" fmla="*/ 323850 h 553482"/>
              <a:gd name="connsiteX7" fmla="*/ 1271997 w 3889246"/>
              <a:gd name="connsiteY7" fmla="*/ 290512 h 553482"/>
              <a:gd name="connsiteX8" fmla="*/ 1372010 w 3889246"/>
              <a:gd name="connsiteY8" fmla="*/ 247650 h 553482"/>
              <a:gd name="connsiteX9" fmla="*/ 1572035 w 3889246"/>
              <a:gd name="connsiteY9" fmla="*/ 190500 h 553482"/>
              <a:gd name="connsiteX10" fmla="*/ 1781585 w 3889246"/>
              <a:gd name="connsiteY10" fmla="*/ 152400 h 553482"/>
              <a:gd name="connsiteX11" fmla="*/ 2014947 w 3889246"/>
              <a:gd name="connsiteY11" fmla="*/ 114300 h 553482"/>
              <a:gd name="connsiteX12" fmla="*/ 2338797 w 3889246"/>
              <a:gd name="connsiteY12" fmla="*/ 71437 h 553482"/>
              <a:gd name="connsiteX13" fmla="*/ 2772185 w 3889246"/>
              <a:gd name="connsiteY13" fmla="*/ 42862 h 553482"/>
              <a:gd name="connsiteX14" fmla="*/ 3886610 w 3889246"/>
              <a:gd name="connsiteY14" fmla="*/ 0 h 553482"/>
              <a:gd name="connsiteX15" fmla="*/ 3877085 w 3889246"/>
              <a:gd name="connsiteY15" fmla="*/ 485775 h 553482"/>
              <a:gd name="connsiteX16" fmla="*/ 229010 w 3889246"/>
              <a:gd name="connsiteY16" fmla="*/ 552450 h 553482"/>
              <a:gd name="connsiteX0" fmla="*/ 229010 w 4133891"/>
              <a:gd name="connsiteY0" fmla="*/ 542925 h 543957"/>
              <a:gd name="connsiteX1" fmla="*/ 386172 w 4133891"/>
              <a:gd name="connsiteY1" fmla="*/ 514350 h 543957"/>
              <a:gd name="connsiteX2" fmla="*/ 424272 w 4133891"/>
              <a:gd name="connsiteY2" fmla="*/ 481012 h 543957"/>
              <a:gd name="connsiteX3" fmla="*/ 733835 w 4133891"/>
              <a:gd name="connsiteY3" fmla="*/ 414337 h 543957"/>
              <a:gd name="connsiteX4" fmla="*/ 838610 w 4133891"/>
              <a:gd name="connsiteY4" fmla="*/ 400050 h 543957"/>
              <a:gd name="connsiteX5" fmla="*/ 910047 w 4133891"/>
              <a:gd name="connsiteY5" fmla="*/ 342900 h 543957"/>
              <a:gd name="connsiteX6" fmla="*/ 1052922 w 4133891"/>
              <a:gd name="connsiteY6" fmla="*/ 314325 h 543957"/>
              <a:gd name="connsiteX7" fmla="*/ 1271997 w 4133891"/>
              <a:gd name="connsiteY7" fmla="*/ 280987 h 543957"/>
              <a:gd name="connsiteX8" fmla="*/ 1372010 w 4133891"/>
              <a:gd name="connsiteY8" fmla="*/ 238125 h 543957"/>
              <a:gd name="connsiteX9" fmla="*/ 1572035 w 4133891"/>
              <a:gd name="connsiteY9" fmla="*/ 180975 h 543957"/>
              <a:gd name="connsiteX10" fmla="*/ 1781585 w 4133891"/>
              <a:gd name="connsiteY10" fmla="*/ 142875 h 543957"/>
              <a:gd name="connsiteX11" fmla="*/ 2014947 w 4133891"/>
              <a:gd name="connsiteY11" fmla="*/ 104775 h 543957"/>
              <a:gd name="connsiteX12" fmla="*/ 2338797 w 4133891"/>
              <a:gd name="connsiteY12" fmla="*/ 61912 h 543957"/>
              <a:gd name="connsiteX13" fmla="*/ 2772185 w 4133891"/>
              <a:gd name="connsiteY13" fmla="*/ 33337 h 543957"/>
              <a:gd name="connsiteX14" fmla="*/ 3839796 w 4133891"/>
              <a:gd name="connsiteY14" fmla="*/ 0 h 543957"/>
              <a:gd name="connsiteX15" fmla="*/ 3877085 w 4133891"/>
              <a:gd name="connsiteY15" fmla="*/ 476250 h 543957"/>
              <a:gd name="connsiteX16" fmla="*/ 229010 w 4133891"/>
              <a:gd name="connsiteY16" fmla="*/ 542925 h 543957"/>
              <a:gd name="connsiteX0" fmla="*/ 229010 w 4133891"/>
              <a:gd name="connsiteY0" fmla="*/ 542925 h 543957"/>
              <a:gd name="connsiteX1" fmla="*/ 386172 w 4133891"/>
              <a:gd name="connsiteY1" fmla="*/ 514350 h 543957"/>
              <a:gd name="connsiteX2" fmla="*/ 424272 w 4133891"/>
              <a:gd name="connsiteY2" fmla="*/ 481012 h 543957"/>
              <a:gd name="connsiteX3" fmla="*/ 733835 w 4133891"/>
              <a:gd name="connsiteY3" fmla="*/ 414337 h 543957"/>
              <a:gd name="connsiteX4" fmla="*/ 838610 w 4133891"/>
              <a:gd name="connsiteY4" fmla="*/ 400050 h 543957"/>
              <a:gd name="connsiteX5" fmla="*/ 910047 w 4133891"/>
              <a:gd name="connsiteY5" fmla="*/ 342900 h 543957"/>
              <a:gd name="connsiteX6" fmla="*/ 1052922 w 4133891"/>
              <a:gd name="connsiteY6" fmla="*/ 314325 h 543957"/>
              <a:gd name="connsiteX7" fmla="*/ 1271997 w 4133891"/>
              <a:gd name="connsiteY7" fmla="*/ 280987 h 543957"/>
              <a:gd name="connsiteX8" fmla="*/ 1372010 w 4133891"/>
              <a:gd name="connsiteY8" fmla="*/ 238125 h 543957"/>
              <a:gd name="connsiteX9" fmla="*/ 1572035 w 4133891"/>
              <a:gd name="connsiteY9" fmla="*/ 180975 h 543957"/>
              <a:gd name="connsiteX10" fmla="*/ 1781585 w 4133891"/>
              <a:gd name="connsiteY10" fmla="*/ 142875 h 543957"/>
              <a:gd name="connsiteX11" fmla="*/ 2014947 w 4133891"/>
              <a:gd name="connsiteY11" fmla="*/ 104775 h 543957"/>
              <a:gd name="connsiteX12" fmla="*/ 2338797 w 4133891"/>
              <a:gd name="connsiteY12" fmla="*/ 61912 h 543957"/>
              <a:gd name="connsiteX13" fmla="*/ 2772185 w 4133891"/>
              <a:gd name="connsiteY13" fmla="*/ 33337 h 543957"/>
              <a:gd name="connsiteX14" fmla="*/ 3839796 w 4133891"/>
              <a:gd name="connsiteY14" fmla="*/ 0 h 543957"/>
              <a:gd name="connsiteX15" fmla="*/ 3877085 w 4133891"/>
              <a:gd name="connsiteY15" fmla="*/ 476250 h 543957"/>
              <a:gd name="connsiteX16" fmla="*/ 229010 w 4133891"/>
              <a:gd name="connsiteY16" fmla="*/ 542925 h 543957"/>
              <a:gd name="connsiteX0" fmla="*/ 229010 w 3879992"/>
              <a:gd name="connsiteY0" fmla="*/ 542925 h 543957"/>
              <a:gd name="connsiteX1" fmla="*/ 386172 w 3879992"/>
              <a:gd name="connsiteY1" fmla="*/ 514350 h 543957"/>
              <a:gd name="connsiteX2" fmla="*/ 424272 w 3879992"/>
              <a:gd name="connsiteY2" fmla="*/ 481012 h 543957"/>
              <a:gd name="connsiteX3" fmla="*/ 733835 w 3879992"/>
              <a:gd name="connsiteY3" fmla="*/ 414337 h 543957"/>
              <a:gd name="connsiteX4" fmla="*/ 838610 w 3879992"/>
              <a:gd name="connsiteY4" fmla="*/ 400050 h 543957"/>
              <a:gd name="connsiteX5" fmla="*/ 910047 w 3879992"/>
              <a:gd name="connsiteY5" fmla="*/ 342900 h 543957"/>
              <a:gd name="connsiteX6" fmla="*/ 1052922 w 3879992"/>
              <a:gd name="connsiteY6" fmla="*/ 314325 h 543957"/>
              <a:gd name="connsiteX7" fmla="*/ 1271997 w 3879992"/>
              <a:gd name="connsiteY7" fmla="*/ 280987 h 543957"/>
              <a:gd name="connsiteX8" fmla="*/ 1372010 w 3879992"/>
              <a:gd name="connsiteY8" fmla="*/ 238125 h 543957"/>
              <a:gd name="connsiteX9" fmla="*/ 1572035 w 3879992"/>
              <a:gd name="connsiteY9" fmla="*/ 180975 h 543957"/>
              <a:gd name="connsiteX10" fmla="*/ 1781585 w 3879992"/>
              <a:gd name="connsiteY10" fmla="*/ 142875 h 543957"/>
              <a:gd name="connsiteX11" fmla="*/ 2014947 w 3879992"/>
              <a:gd name="connsiteY11" fmla="*/ 104775 h 543957"/>
              <a:gd name="connsiteX12" fmla="*/ 2338797 w 3879992"/>
              <a:gd name="connsiteY12" fmla="*/ 61912 h 543957"/>
              <a:gd name="connsiteX13" fmla="*/ 2772185 w 3879992"/>
              <a:gd name="connsiteY13" fmla="*/ 33337 h 543957"/>
              <a:gd name="connsiteX14" fmla="*/ 3839796 w 3879992"/>
              <a:gd name="connsiteY14" fmla="*/ 0 h 543957"/>
              <a:gd name="connsiteX15" fmla="*/ 3877085 w 3879992"/>
              <a:gd name="connsiteY15" fmla="*/ 476250 h 543957"/>
              <a:gd name="connsiteX16" fmla="*/ 229010 w 3879992"/>
              <a:gd name="connsiteY16" fmla="*/ 542925 h 543957"/>
              <a:gd name="connsiteX0" fmla="*/ 227300 w 3856309"/>
              <a:gd name="connsiteY0" fmla="*/ 542925 h 543114"/>
              <a:gd name="connsiteX1" fmla="*/ 384462 w 3856309"/>
              <a:gd name="connsiteY1" fmla="*/ 514350 h 543114"/>
              <a:gd name="connsiteX2" fmla="*/ 422562 w 3856309"/>
              <a:gd name="connsiteY2" fmla="*/ 481012 h 543114"/>
              <a:gd name="connsiteX3" fmla="*/ 732125 w 3856309"/>
              <a:gd name="connsiteY3" fmla="*/ 414337 h 543114"/>
              <a:gd name="connsiteX4" fmla="*/ 836900 w 3856309"/>
              <a:gd name="connsiteY4" fmla="*/ 400050 h 543114"/>
              <a:gd name="connsiteX5" fmla="*/ 908337 w 3856309"/>
              <a:gd name="connsiteY5" fmla="*/ 342900 h 543114"/>
              <a:gd name="connsiteX6" fmla="*/ 1051212 w 3856309"/>
              <a:gd name="connsiteY6" fmla="*/ 314325 h 543114"/>
              <a:gd name="connsiteX7" fmla="*/ 1270287 w 3856309"/>
              <a:gd name="connsiteY7" fmla="*/ 280987 h 543114"/>
              <a:gd name="connsiteX8" fmla="*/ 1370300 w 3856309"/>
              <a:gd name="connsiteY8" fmla="*/ 238125 h 543114"/>
              <a:gd name="connsiteX9" fmla="*/ 1570325 w 3856309"/>
              <a:gd name="connsiteY9" fmla="*/ 180975 h 543114"/>
              <a:gd name="connsiteX10" fmla="*/ 1779875 w 3856309"/>
              <a:gd name="connsiteY10" fmla="*/ 142875 h 543114"/>
              <a:gd name="connsiteX11" fmla="*/ 2013237 w 3856309"/>
              <a:gd name="connsiteY11" fmla="*/ 104775 h 543114"/>
              <a:gd name="connsiteX12" fmla="*/ 2337087 w 3856309"/>
              <a:gd name="connsiteY12" fmla="*/ 61912 h 543114"/>
              <a:gd name="connsiteX13" fmla="*/ 2770475 w 3856309"/>
              <a:gd name="connsiteY13" fmla="*/ 33337 h 543114"/>
              <a:gd name="connsiteX14" fmla="*/ 3838086 w 3856309"/>
              <a:gd name="connsiteY14" fmla="*/ 0 h 543114"/>
              <a:gd name="connsiteX15" fmla="*/ 3851967 w 3856309"/>
              <a:gd name="connsiteY15" fmla="*/ 500062 h 543114"/>
              <a:gd name="connsiteX16" fmla="*/ 227300 w 3856309"/>
              <a:gd name="connsiteY16" fmla="*/ 542925 h 543114"/>
              <a:gd name="connsiteX0" fmla="*/ 225932 w 3839100"/>
              <a:gd name="connsiteY0" fmla="*/ 542925 h 543753"/>
              <a:gd name="connsiteX1" fmla="*/ 383094 w 3839100"/>
              <a:gd name="connsiteY1" fmla="*/ 514350 h 543753"/>
              <a:gd name="connsiteX2" fmla="*/ 421194 w 3839100"/>
              <a:gd name="connsiteY2" fmla="*/ 481012 h 543753"/>
              <a:gd name="connsiteX3" fmla="*/ 730757 w 3839100"/>
              <a:gd name="connsiteY3" fmla="*/ 414337 h 543753"/>
              <a:gd name="connsiteX4" fmla="*/ 835532 w 3839100"/>
              <a:gd name="connsiteY4" fmla="*/ 400050 h 543753"/>
              <a:gd name="connsiteX5" fmla="*/ 906969 w 3839100"/>
              <a:gd name="connsiteY5" fmla="*/ 342900 h 543753"/>
              <a:gd name="connsiteX6" fmla="*/ 1049844 w 3839100"/>
              <a:gd name="connsiteY6" fmla="*/ 314325 h 543753"/>
              <a:gd name="connsiteX7" fmla="*/ 1268919 w 3839100"/>
              <a:gd name="connsiteY7" fmla="*/ 280987 h 543753"/>
              <a:gd name="connsiteX8" fmla="*/ 1368932 w 3839100"/>
              <a:gd name="connsiteY8" fmla="*/ 238125 h 543753"/>
              <a:gd name="connsiteX9" fmla="*/ 1568957 w 3839100"/>
              <a:gd name="connsiteY9" fmla="*/ 180975 h 543753"/>
              <a:gd name="connsiteX10" fmla="*/ 1778507 w 3839100"/>
              <a:gd name="connsiteY10" fmla="*/ 142875 h 543753"/>
              <a:gd name="connsiteX11" fmla="*/ 2011869 w 3839100"/>
              <a:gd name="connsiteY11" fmla="*/ 104775 h 543753"/>
              <a:gd name="connsiteX12" fmla="*/ 2335719 w 3839100"/>
              <a:gd name="connsiteY12" fmla="*/ 61912 h 543753"/>
              <a:gd name="connsiteX13" fmla="*/ 2769107 w 3839100"/>
              <a:gd name="connsiteY13" fmla="*/ 33337 h 543753"/>
              <a:gd name="connsiteX14" fmla="*/ 3836718 w 3839100"/>
              <a:gd name="connsiteY14" fmla="*/ 0 h 543753"/>
              <a:gd name="connsiteX15" fmla="*/ 3831873 w 3839100"/>
              <a:gd name="connsiteY15" fmla="*/ 481012 h 543753"/>
              <a:gd name="connsiteX16" fmla="*/ 225932 w 3839100"/>
              <a:gd name="connsiteY16" fmla="*/ 542925 h 543753"/>
              <a:gd name="connsiteX0" fmla="*/ 1 w 3613169"/>
              <a:gd name="connsiteY0" fmla="*/ 542925 h 543124"/>
              <a:gd name="connsiteX1" fmla="*/ 157163 w 3613169"/>
              <a:gd name="connsiteY1" fmla="*/ 514350 h 543124"/>
              <a:gd name="connsiteX2" fmla="*/ 195263 w 3613169"/>
              <a:gd name="connsiteY2" fmla="*/ 481012 h 543124"/>
              <a:gd name="connsiteX3" fmla="*/ 504826 w 3613169"/>
              <a:gd name="connsiteY3" fmla="*/ 414337 h 543124"/>
              <a:gd name="connsiteX4" fmla="*/ 609601 w 3613169"/>
              <a:gd name="connsiteY4" fmla="*/ 400050 h 543124"/>
              <a:gd name="connsiteX5" fmla="*/ 681038 w 3613169"/>
              <a:gd name="connsiteY5" fmla="*/ 342900 h 543124"/>
              <a:gd name="connsiteX6" fmla="*/ 823913 w 3613169"/>
              <a:gd name="connsiteY6" fmla="*/ 314325 h 543124"/>
              <a:gd name="connsiteX7" fmla="*/ 1042988 w 3613169"/>
              <a:gd name="connsiteY7" fmla="*/ 280987 h 543124"/>
              <a:gd name="connsiteX8" fmla="*/ 1143001 w 3613169"/>
              <a:gd name="connsiteY8" fmla="*/ 238125 h 543124"/>
              <a:gd name="connsiteX9" fmla="*/ 1343026 w 3613169"/>
              <a:gd name="connsiteY9" fmla="*/ 180975 h 543124"/>
              <a:gd name="connsiteX10" fmla="*/ 1552576 w 3613169"/>
              <a:gd name="connsiteY10" fmla="*/ 142875 h 543124"/>
              <a:gd name="connsiteX11" fmla="*/ 1785938 w 3613169"/>
              <a:gd name="connsiteY11" fmla="*/ 104775 h 543124"/>
              <a:gd name="connsiteX12" fmla="*/ 2109788 w 3613169"/>
              <a:gd name="connsiteY12" fmla="*/ 61912 h 543124"/>
              <a:gd name="connsiteX13" fmla="*/ 2543176 w 3613169"/>
              <a:gd name="connsiteY13" fmla="*/ 33337 h 543124"/>
              <a:gd name="connsiteX14" fmla="*/ 3610787 w 3613169"/>
              <a:gd name="connsiteY14" fmla="*/ 0 h 543124"/>
              <a:gd name="connsiteX15" fmla="*/ 3605942 w 3613169"/>
              <a:gd name="connsiteY15" fmla="*/ 481012 h 543124"/>
              <a:gd name="connsiteX16" fmla="*/ 1 w 3613169"/>
              <a:gd name="connsiteY16" fmla="*/ 542925 h 543124"/>
              <a:gd name="connsiteX0" fmla="*/ 0 w 3918475"/>
              <a:gd name="connsiteY0" fmla="*/ 561975 h 564174"/>
              <a:gd name="connsiteX1" fmla="*/ 199267 w 3918475"/>
              <a:gd name="connsiteY1" fmla="*/ 514350 h 564174"/>
              <a:gd name="connsiteX2" fmla="*/ 237367 w 3918475"/>
              <a:gd name="connsiteY2" fmla="*/ 481012 h 564174"/>
              <a:gd name="connsiteX3" fmla="*/ 546930 w 3918475"/>
              <a:gd name="connsiteY3" fmla="*/ 414337 h 564174"/>
              <a:gd name="connsiteX4" fmla="*/ 651705 w 3918475"/>
              <a:gd name="connsiteY4" fmla="*/ 400050 h 564174"/>
              <a:gd name="connsiteX5" fmla="*/ 723142 w 3918475"/>
              <a:gd name="connsiteY5" fmla="*/ 342900 h 564174"/>
              <a:gd name="connsiteX6" fmla="*/ 866017 w 3918475"/>
              <a:gd name="connsiteY6" fmla="*/ 314325 h 564174"/>
              <a:gd name="connsiteX7" fmla="*/ 1085092 w 3918475"/>
              <a:gd name="connsiteY7" fmla="*/ 280987 h 564174"/>
              <a:gd name="connsiteX8" fmla="*/ 1185105 w 3918475"/>
              <a:gd name="connsiteY8" fmla="*/ 238125 h 564174"/>
              <a:gd name="connsiteX9" fmla="*/ 1385130 w 3918475"/>
              <a:gd name="connsiteY9" fmla="*/ 180975 h 564174"/>
              <a:gd name="connsiteX10" fmla="*/ 1594680 w 3918475"/>
              <a:gd name="connsiteY10" fmla="*/ 142875 h 564174"/>
              <a:gd name="connsiteX11" fmla="*/ 1828042 w 3918475"/>
              <a:gd name="connsiteY11" fmla="*/ 104775 h 564174"/>
              <a:gd name="connsiteX12" fmla="*/ 2151892 w 3918475"/>
              <a:gd name="connsiteY12" fmla="*/ 61912 h 564174"/>
              <a:gd name="connsiteX13" fmla="*/ 2585280 w 3918475"/>
              <a:gd name="connsiteY13" fmla="*/ 33337 h 564174"/>
              <a:gd name="connsiteX14" fmla="*/ 3652891 w 3918475"/>
              <a:gd name="connsiteY14" fmla="*/ 0 h 564174"/>
              <a:gd name="connsiteX15" fmla="*/ 3648046 w 3918475"/>
              <a:gd name="connsiteY15" fmla="*/ 481012 h 564174"/>
              <a:gd name="connsiteX16" fmla="*/ 0 w 3918475"/>
              <a:gd name="connsiteY16" fmla="*/ 561975 h 564174"/>
              <a:gd name="connsiteX0" fmla="*/ 0 w 3652891"/>
              <a:gd name="connsiteY0" fmla="*/ 561975 h 562107"/>
              <a:gd name="connsiteX1" fmla="*/ 199267 w 3652891"/>
              <a:gd name="connsiteY1" fmla="*/ 514350 h 562107"/>
              <a:gd name="connsiteX2" fmla="*/ 237367 w 3652891"/>
              <a:gd name="connsiteY2" fmla="*/ 481012 h 562107"/>
              <a:gd name="connsiteX3" fmla="*/ 546930 w 3652891"/>
              <a:gd name="connsiteY3" fmla="*/ 414337 h 562107"/>
              <a:gd name="connsiteX4" fmla="*/ 651705 w 3652891"/>
              <a:gd name="connsiteY4" fmla="*/ 400050 h 562107"/>
              <a:gd name="connsiteX5" fmla="*/ 723142 w 3652891"/>
              <a:gd name="connsiteY5" fmla="*/ 342900 h 562107"/>
              <a:gd name="connsiteX6" fmla="*/ 866017 w 3652891"/>
              <a:gd name="connsiteY6" fmla="*/ 314325 h 562107"/>
              <a:gd name="connsiteX7" fmla="*/ 1085092 w 3652891"/>
              <a:gd name="connsiteY7" fmla="*/ 280987 h 562107"/>
              <a:gd name="connsiteX8" fmla="*/ 1185105 w 3652891"/>
              <a:gd name="connsiteY8" fmla="*/ 238125 h 562107"/>
              <a:gd name="connsiteX9" fmla="*/ 1385130 w 3652891"/>
              <a:gd name="connsiteY9" fmla="*/ 180975 h 562107"/>
              <a:gd name="connsiteX10" fmla="*/ 1594680 w 3652891"/>
              <a:gd name="connsiteY10" fmla="*/ 142875 h 562107"/>
              <a:gd name="connsiteX11" fmla="*/ 1828042 w 3652891"/>
              <a:gd name="connsiteY11" fmla="*/ 104775 h 562107"/>
              <a:gd name="connsiteX12" fmla="*/ 2151892 w 3652891"/>
              <a:gd name="connsiteY12" fmla="*/ 61912 h 562107"/>
              <a:gd name="connsiteX13" fmla="*/ 2585280 w 3652891"/>
              <a:gd name="connsiteY13" fmla="*/ 33337 h 562107"/>
              <a:gd name="connsiteX14" fmla="*/ 3652891 w 3652891"/>
              <a:gd name="connsiteY14" fmla="*/ 0 h 562107"/>
              <a:gd name="connsiteX15" fmla="*/ 3648046 w 3652891"/>
              <a:gd name="connsiteY15" fmla="*/ 481012 h 562107"/>
              <a:gd name="connsiteX16" fmla="*/ 0 w 3652891"/>
              <a:gd name="connsiteY16" fmla="*/ 561975 h 562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652891" h="562107">
                <a:moveTo>
                  <a:pt x="0" y="561975"/>
                </a:moveTo>
                <a:cubicBezTo>
                  <a:pt x="628" y="558006"/>
                  <a:pt x="159706" y="527844"/>
                  <a:pt x="199267" y="514350"/>
                </a:cubicBezTo>
                <a:cubicBezTo>
                  <a:pt x="238828" y="500856"/>
                  <a:pt x="179423" y="497681"/>
                  <a:pt x="237367" y="481012"/>
                </a:cubicBezTo>
                <a:cubicBezTo>
                  <a:pt x="295311" y="464343"/>
                  <a:pt x="477874" y="427831"/>
                  <a:pt x="546930" y="414337"/>
                </a:cubicBezTo>
                <a:cubicBezTo>
                  <a:pt x="615986" y="400843"/>
                  <a:pt x="622336" y="411956"/>
                  <a:pt x="651705" y="400050"/>
                </a:cubicBezTo>
                <a:cubicBezTo>
                  <a:pt x="681074" y="388144"/>
                  <a:pt x="687423" y="357187"/>
                  <a:pt x="723142" y="342900"/>
                </a:cubicBezTo>
                <a:cubicBezTo>
                  <a:pt x="758861" y="328613"/>
                  <a:pt x="805692" y="324644"/>
                  <a:pt x="866017" y="314325"/>
                </a:cubicBezTo>
                <a:cubicBezTo>
                  <a:pt x="926342" y="304006"/>
                  <a:pt x="1031911" y="293687"/>
                  <a:pt x="1085092" y="280987"/>
                </a:cubicBezTo>
                <a:cubicBezTo>
                  <a:pt x="1138273" y="268287"/>
                  <a:pt x="1135099" y="254794"/>
                  <a:pt x="1185105" y="238125"/>
                </a:cubicBezTo>
                <a:cubicBezTo>
                  <a:pt x="1235111" y="221456"/>
                  <a:pt x="1316868" y="196850"/>
                  <a:pt x="1385130" y="180975"/>
                </a:cubicBezTo>
                <a:cubicBezTo>
                  <a:pt x="1453392" y="165100"/>
                  <a:pt x="1594680" y="142875"/>
                  <a:pt x="1594680" y="142875"/>
                </a:cubicBezTo>
                <a:cubicBezTo>
                  <a:pt x="1668499" y="130175"/>
                  <a:pt x="1735173" y="118269"/>
                  <a:pt x="1828042" y="104775"/>
                </a:cubicBezTo>
                <a:cubicBezTo>
                  <a:pt x="1920911" y="91281"/>
                  <a:pt x="2025686" y="73818"/>
                  <a:pt x="2151892" y="61912"/>
                </a:cubicBezTo>
                <a:cubicBezTo>
                  <a:pt x="2278098" y="50006"/>
                  <a:pt x="2335113" y="43656"/>
                  <a:pt x="2585280" y="33337"/>
                </a:cubicBezTo>
                <a:cubicBezTo>
                  <a:pt x="2835447" y="23018"/>
                  <a:pt x="3652815" y="6349"/>
                  <a:pt x="3652891" y="0"/>
                </a:cubicBezTo>
                <a:cubicBezTo>
                  <a:pt x="3646541" y="2382"/>
                  <a:pt x="3658047" y="482600"/>
                  <a:pt x="3648046" y="481012"/>
                </a:cubicBezTo>
                <a:cubicBezTo>
                  <a:pt x="3638045" y="479424"/>
                  <a:pt x="-628" y="565944"/>
                  <a:pt x="0" y="561975"/>
                </a:cubicBezTo>
                <a:close/>
              </a:path>
            </a:pathLst>
          </a:custGeom>
          <a:solidFill>
            <a:schemeClr val="accent6">
              <a:lumMod val="40000"/>
              <a:lumOff val="60000"/>
              <a:alpha val="40000"/>
            </a:schemeClr>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3" name="자유형 12"/>
          <p:cNvSpPr/>
          <p:nvPr/>
        </p:nvSpPr>
        <p:spPr>
          <a:xfrm>
            <a:off x="795979" y="2863056"/>
            <a:ext cx="7686675" cy="1892300"/>
          </a:xfrm>
          <a:custGeom>
            <a:avLst/>
            <a:gdLst>
              <a:gd name="connsiteX0" fmla="*/ 1638 w 7945489"/>
              <a:gd name="connsiteY0" fmla="*/ 1987420 h 1993039"/>
              <a:gd name="connsiteX1" fmla="*/ 458838 w 7945489"/>
              <a:gd name="connsiteY1" fmla="*/ 1743580 h 1993039"/>
              <a:gd name="connsiteX2" fmla="*/ 702678 w 7945489"/>
              <a:gd name="connsiteY2" fmla="*/ 1606420 h 1993039"/>
              <a:gd name="connsiteX3" fmla="*/ 961758 w 7945489"/>
              <a:gd name="connsiteY3" fmla="*/ 1377820 h 1993039"/>
              <a:gd name="connsiteX4" fmla="*/ 2226678 w 7945489"/>
              <a:gd name="connsiteY4" fmla="*/ 455800 h 1993039"/>
              <a:gd name="connsiteX5" fmla="*/ 2767698 w 7945489"/>
              <a:gd name="connsiteY5" fmla="*/ 234820 h 1993039"/>
              <a:gd name="connsiteX6" fmla="*/ 4002138 w 7945489"/>
              <a:gd name="connsiteY6" fmla="*/ 21460 h 1993039"/>
              <a:gd name="connsiteX7" fmla="*/ 7629258 w 7945489"/>
              <a:gd name="connsiteY7" fmla="*/ 82420 h 1993039"/>
              <a:gd name="connsiteX8" fmla="*/ 7674978 w 7945489"/>
              <a:gd name="connsiteY8" fmla="*/ 684400 h 1993039"/>
              <a:gd name="connsiteX9" fmla="*/ 6890118 w 7945489"/>
              <a:gd name="connsiteY9" fmla="*/ 722500 h 1993039"/>
              <a:gd name="connsiteX10" fmla="*/ 6265278 w 7945489"/>
              <a:gd name="connsiteY10" fmla="*/ 745360 h 1993039"/>
              <a:gd name="connsiteX11" fmla="*/ 5556618 w 7945489"/>
              <a:gd name="connsiteY11" fmla="*/ 836800 h 1993039"/>
              <a:gd name="connsiteX12" fmla="*/ 5023218 w 7945489"/>
              <a:gd name="connsiteY12" fmla="*/ 981580 h 1993039"/>
              <a:gd name="connsiteX13" fmla="*/ 4566018 w 7945489"/>
              <a:gd name="connsiteY13" fmla="*/ 1057780 h 1993039"/>
              <a:gd name="connsiteX14" fmla="*/ 4124058 w 7945489"/>
              <a:gd name="connsiteY14" fmla="*/ 1210180 h 1993039"/>
              <a:gd name="connsiteX15" fmla="*/ 3674478 w 7945489"/>
              <a:gd name="connsiteY15" fmla="*/ 1263520 h 1993039"/>
              <a:gd name="connsiteX16" fmla="*/ 3430638 w 7945489"/>
              <a:gd name="connsiteY16" fmla="*/ 1354960 h 1993039"/>
              <a:gd name="connsiteX17" fmla="*/ 2622918 w 7945489"/>
              <a:gd name="connsiteY17" fmla="*/ 1484500 h 1993039"/>
              <a:gd name="connsiteX18" fmla="*/ 2600058 w 7945489"/>
              <a:gd name="connsiteY18" fmla="*/ 1522600 h 1993039"/>
              <a:gd name="connsiteX19" fmla="*/ 2234298 w 7945489"/>
              <a:gd name="connsiteY19" fmla="*/ 1537840 h 1993039"/>
              <a:gd name="connsiteX20" fmla="*/ 1754238 w 7945489"/>
              <a:gd name="connsiteY20" fmla="*/ 1682620 h 1993039"/>
              <a:gd name="connsiteX21" fmla="*/ 1289418 w 7945489"/>
              <a:gd name="connsiteY21" fmla="*/ 1705480 h 1993039"/>
              <a:gd name="connsiteX22" fmla="*/ 634098 w 7945489"/>
              <a:gd name="connsiteY22" fmla="*/ 1895980 h 1993039"/>
              <a:gd name="connsiteX23" fmla="*/ 1638 w 7945489"/>
              <a:gd name="connsiteY23" fmla="*/ 1987420 h 1993039"/>
              <a:gd name="connsiteX0" fmla="*/ 1638 w 7945489"/>
              <a:gd name="connsiteY0" fmla="*/ 1987420 h 1993039"/>
              <a:gd name="connsiteX1" fmla="*/ 458838 w 7945489"/>
              <a:gd name="connsiteY1" fmla="*/ 1743580 h 1993039"/>
              <a:gd name="connsiteX2" fmla="*/ 702678 w 7945489"/>
              <a:gd name="connsiteY2" fmla="*/ 1606420 h 1993039"/>
              <a:gd name="connsiteX3" fmla="*/ 961758 w 7945489"/>
              <a:gd name="connsiteY3" fmla="*/ 1377820 h 1993039"/>
              <a:gd name="connsiteX4" fmla="*/ 2226678 w 7945489"/>
              <a:gd name="connsiteY4" fmla="*/ 455800 h 1993039"/>
              <a:gd name="connsiteX5" fmla="*/ 2767698 w 7945489"/>
              <a:gd name="connsiteY5" fmla="*/ 234820 h 1993039"/>
              <a:gd name="connsiteX6" fmla="*/ 4002138 w 7945489"/>
              <a:gd name="connsiteY6" fmla="*/ 21460 h 1993039"/>
              <a:gd name="connsiteX7" fmla="*/ 7629258 w 7945489"/>
              <a:gd name="connsiteY7" fmla="*/ 82420 h 1993039"/>
              <a:gd name="connsiteX8" fmla="*/ 7674978 w 7945489"/>
              <a:gd name="connsiteY8" fmla="*/ 684400 h 1993039"/>
              <a:gd name="connsiteX9" fmla="*/ 6890118 w 7945489"/>
              <a:gd name="connsiteY9" fmla="*/ 722500 h 1993039"/>
              <a:gd name="connsiteX10" fmla="*/ 6265278 w 7945489"/>
              <a:gd name="connsiteY10" fmla="*/ 745360 h 1993039"/>
              <a:gd name="connsiteX11" fmla="*/ 5556618 w 7945489"/>
              <a:gd name="connsiteY11" fmla="*/ 836800 h 1993039"/>
              <a:gd name="connsiteX12" fmla="*/ 5023218 w 7945489"/>
              <a:gd name="connsiteY12" fmla="*/ 981580 h 1993039"/>
              <a:gd name="connsiteX13" fmla="*/ 4581258 w 7945489"/>
              <a:gd name="connsiteY13" fmla="*/ 1095880 h 1993039"/>
              <a:gd name="connsiteX14" fmla="*/ 4124058 w 7945489"/>
              <a:gd name="connsiteY14" fmla="*/ 1210180 h 1993039"/>
              <a:gd name="connsiteX15" fmla="*/ 3674478 w 7945489"/>
              <a:gd name="connsiteY15" fmla="*/ 1263520 h 1993039"/>
              <a:gd name="connsiteX16" fmla="*/ 3430638 w 7945489"/>
              <a:gd name="connsiteY16" fmla="*/ 1354960 h 1993039"/>
              <a:gd name="connsiteX17" fmla="*/ 2622918 w 7945489"/>
              <a:gd name="connsiteY17" fmla="*/ 1484500 h 1993039"/>
              <a:gd name="connsiteX18" fmla="*/ 2600058 w 7945489"/>
              <a:gd name="connsiteY18" fmla="*/ 1522600 h 1993039"/>
              <a:gd name="connsiteX19" fmla="*/ 2234298 w 7945489"/>
              <a:gd name="connsiteY19" fmla="*/ 1537840 h 1993039"/>
              <a:gd name="connsiteX20" fmla="*/ 1754238 w 7945489"/>
              <a:gd name="connsiteY20" fmla="*/ 1682620 h 1993039"/>
              <a:gd name="connsiteX21" fmla="*/ 1289418 w 7945489"/>
              <a:gd name="connsiteY21" fmla="*/ 1705480 h 1993039"/>
              <a:gd name="connsiteX22" fmla="*/ 634098 w 7945489"/>
              <a:gd name="connsiteY22" fmla="*/ 1895980 h 1993039"/>
              <a:gd name="connsiteX23" fmla="*/ 1638 w 7945489"/>
              <a:gd name="connsiteY23" fmla="*/ 1987420 h 1993039"/>
              <a:gd name="connsiteX0" fmla="*/ 1638 w 7945489"/>
              <a:gd name="connsiteY0" fmla="*/ 1987420 h 1993039"/>
              <a:gd name="connsiteX1" fmla="*/ 458838 w 7945489"/>
              <a:gd name="connsiteY1" fmla="*/ 1743580 h 1993039"/>
              <a:gd name="connsiteX2" fmla="*/ 702678 w 7945489"/>
              <a:gd name="connsiteY2" fmla="*/ 1606420 h 1993039"/>
              <a:gd name="connsiteX3" fmla="*/ 961758 w 7945489"/>
              <a:gd name="connsiteY3" fmla="*/ 1377820 h 1993039"/>
              <a:gd name="connsiteX4" fmla="*/ 2226678 w 7945489"/>
              <a:gd name="connsiteY4" fmla="*/ 455800 h 1993039"/>
              <a:gd name="connsiteX5" fmla="*/ 2767698 w 7945489"/>
              <a:gd name="connsiteY5" fmla="*/ 234820 h 1993039"/>
              <a:gd name="connsiteX6" fmla="*/ 4002138 w 7945489"/>
              <a:gd name="connsiteY6" fmla="*/ 21460 h 1993039"/>
              <a:gd name="connsiteX7" fmla="*/ 7629258 w 7945489"/>
              <a:gd name="connsiteY7" fmla="*/ 82420 h 1993039"/>
              <a:gd name="connsiteX8" fmla="*/ 7674978 w 7945489"/>
              <a:gd name="connsiteY8" fmla="*/ 684400 h 1993039"/>
              <a:gd name="connsiteX9" fmla="*/ 6890118 w 7945489"/>
              <a:gd name="connsiteY9" fmla="*/ 722500 h 1993039"/>
              <a:gd name="connsiteX10" fmla="*/ 6265278 w 7945489"/>
              <a:gd name="connsiteY10" fmla="*/ 745360 h 1993039"/>
              <a:gd name="connsiteX11" fmla="*/ 5556618 w 7945489"/>
              <a:gd name="connsiteY11" fmla="*/ 836800 h 1993039"/>
              <a:gd name="connsiteX12" fmla="*/ 5023218 w 7945489"/>
              <a:gd name="connsiteY12" fmla="*/ 981580 h 1993039"/>
              <a:gd name="connsiteX13" fmla="*/ 4581258 w 7945489"/>
              <a:gd name="connsiteY13" fmla="*/ 1095880 h 1993039"/>
              <a:gd name="connsiteX14" fmla="*/ 4124058 w 7945489"/>
              <a:gd name="connsiteY14" fmla="*/ 1210180 h 1993039"/>
              <a:gd name="connsiteX15" fmla="*/ 3674478 w 7945489"/>
              <a:gd name="connsiteY15" fmla="*/ 1263520 h 1993039"/>
              <a:gd name="connsiteX16" fmla="*/ 3430638 w 7945489"/>
              <a:gd name="connsiteY16" fmla="*/ 1354960 h 1993039"/>
              <a:gd name="connsiteX17" fmla="*/ 2622918 w 7945489"/>
              <a:gd name="connsiteY17" fmla="*/ 1484500 h 1993039"/>
              <a:gd name="connsiteX18" fmla="*/ 2600058 w 7945489"/>
              <a:gd name="connsiteY18" fmla="*/ 1522600 h 1993039"/>
              <a:gd name="connsiteX19" fmla="*/ 2234298 w 7945489"/>
              <a:gd name="connsiteY19" fmla="*/ 1537840 h 1993039"/>
              <a:gd name="connsiteX20" fmla="*/ 1754238 w 7945489"/>
              <a:gd name="connsiteY20" fmla="*/ 1682620 h 1993039"/>
              <a:gd name="connsiteX21" fmla="*/ 1289418 w 7945489"/>
              <a:gd name="connsiteY21" fmla="*/ 1705480 h 1993039"/>
              <a:gd name="connsiteX22" fmla="*/ 634098 w 7945489"/>
              <a:gd name="connsiteY22" fmla="*/ 1895980 h 1993039"/>
              <a:gd name="connsiteX23" fmla="*/ 1638 w 7945489"/>
              <a:gd name="connsiteY23" fmla="*/ 1987420 h 1993039"/>
              <a:gd name="connsiteX0" fmla="*/ 1638 w 7945489"/>
              <a:gd name="connsiteY0" fmla="*/ 1987420 h 1993039"/>
              <a:gd name="connsiteX1" fmla="*/ 458838 w 7945489"/>
              <a:gd name="connsiteY1" fmla="*/ 1743580 h 1993039"/>
              <a:gd name="connsiteX2" fmla="*/ 702678 w 7945489"/>
              <a:gd name="connsiteY2" fmla="*/ 1606420 h 1993039"/>
              <a:gd name="connsiteX3" fmla="*/ 961758 w 7945489"/>
              <a:gd name="connsiteY3" fmla="*/ 1377820 h 1993039"/>
              <a:gd name="connsiteX4" fmla="*/ 2226678 w 7945489"/>
              <a:gd name="connsiteY4" fmla="*/ 455800 h 1993039"/>
              <a:gd name="connsiteX5" fmla="*/ 2767698 w 7945489"/>
              <a:gd name="connsiteY5" fmla="*/ 234820 h 1993039"/>
              <a:gd name="connsiteX6" fmla="*/ 4002138 w 7945489"/>
              <a:gd name="connsiteY6" fmla="*/ 21460 h 1993039"/>
              <a:gd name="connsiteX7" fmla="*/ 7629258 w 7945489"/>
              <a:gd name="connsiteY7" fmla="*/ 82420 h 1993039"/>
              <a:gd name="connsiteX8" fmla="*/ 7674978 w 7945489"/>
              <a:gd name="connsiteY8" fmla="*/ 684400 h 1993039"/>
              <a:gd name="connsiteX9" fmla="*/ 6890118 w 7945489"/>
              <a:gd name="connsiteY9" fmla="*/ 722500 h 1993039"/>
              <a:gd name="connsiteX10" fmla="*/ 6265278 w 7945489"/>
              <a:gd name="connsiteY10" fmla="*/ 745360 h 1993039"/>
              <a:gd name="connsiteX11" fmla="*/ 5556618 w 7945489"/>
              <a:gd name="connsiteY11" fmla="*/ 836800 h 1993039"/>
              <a:gd name="connsiteX12" fmla="*/ 5023218 w 7945489"/>
              <a:gd name="connsiteY12" fmla="*/ 981580 h 1993039"/>
              <a:gd name="connsiteX13" fmla="*/ 4581258 w 7945489"/>
              <a:gd name="connsiteY13" fmla="*/ 1095880 h 1993039"/>
              <a:gd name="connsiteX14" fmla="*/ 4124058 w 7945489"/>
              <a:gd name="connsiteY14" fmla="*/ 1210180 h 1993039"/>
              <a:gd name="connsiteX15" fmla="*/ 3674478 w 7945489"/>
              <a:gd name="connsiteY15" fmla="*/ 1263520 h 1993039"/>
              <a:gd name="connsiteX16" fmla="*/ 3430638 w 7945489"/>
              <a:gd name="connsiteY16" fmla="*/ 1354960 h 1993039"/>
              <a:gd name="connsiteX17" fmla="*/ 2622918 w 7945489"/>
              <a:gd name="connsiteY17" fmla="*/ 1484500 h 1993039"/>
              <a:gd name="connsiteX18" fmla="*/ 2600058 w 7945489"/>
              <a:gd name="connsiteY18" fmla="*/ 1522600 h 1993039"/>
              <a:gd name="connsiteX19" fmla="*/ 2234298 w 7945489"/>
              <a:gd name="connsiteY19" fmla="*/ 1537840 h 1993039"/>
              <a:gd name="connsiteX20" fmla="*/ 1754238 w 7945489"/>
              <a:gd name="connsiteY20" fmla="*/ 1682620 h 1993039"/>
              <a:gd name="connsiteX21" fmla="*/ 1289418 w 7945489"/>
              <a:gd name="connsiteY21" fmla="*/ 1705480 h 1993039"/>
              <a:gd name="connsiteX22" fmla="*/ 634098 w 7945489"/>
              <a:gd name="connsiteY22" fmla="*/ 1895980 h 1993039"/>
              <a:gd name="connsiteX23" fmla="*/ 1638 w 7945489"/>
              <a:gd name="connsiteY23" fmla="*/ 1987420 h 1993039"/>
              <a:gd name="connsiteX0" fmla="*/ 1638 w 7945489"/>
              <a:gd name="connsiteY0" fmla="*/ 1987420 h 1993039"/>
              <a:gd name="connsiteX1" fmla="*/ 458838 w 7945489"/>
              <a:gd name="connsiteY1" fmla="*/ 1743580 h 1993039"/>
              <a:gd name="connsiteX2" fmla="*/ 702678 w 7945489"/>
              <a:gd name="connsiteY2" fmla="*/ 1606420 h 1993039"/>
              <a:gd name="connsiteX3" fmla="*/ 961758 w 7945489"/>
              <a:gd name="connsiteY3" fmla="*/ 1377820 h 1993039"/>
              <a:gd name="connsiteX4" fmla="*/ 2226678 w 7945489"/>
              <a:gd name="connsiteY4" fmla="*/ 455800 h 1993039"/>
              <a:gd name="connsiteX5" fmla="*/ 2767698 w 7945489"/>
              <a:gd name="connsiteY5" fmla="*/ 234820 h 1993039"/>
              <a:gd name="connsiteX6" fmla="*/ 4002138 w 7945489"/>
              <a:gd name="connsiteY6" fmla="*/ 21460 h 1993039"/>
              <a:gd name="connsiteX7" fmla="*/ 7629258 w 7945489"/>
              <a:gd name="connsiteY7" fmla="*/ 82420 h 1993039"/>
              <a:gd name="connsiteX8" fmla="*/ 7674978 w 7945489"/>
              <a:gd name="connsiteY8" fmla="*/ 684400 h 1993039"/>
              <a:gd name="connsiteX9" fmla="*/ 6890118 w 7945489"/>
              <a:gd name="connsiteY9" fmla="*/ 722500 h 1993039"/>
              <a:gd name="connsiteX10" fmla="*/ 6265278 w 7945489"/>
              <a:gd name="connsiteY10" fmla="*/ 745360 h 1993039"/>
              <a:gd name="connsiteX11" fmla="*/ 5556618 w 7945489"/>
              <a:gd name="connsiteY11" fmla="*/ 836800 h 1993039"/>
              <a:gd name="connsiteX12" fmla="*/ 5023218 w 7945489"/>
              <a:gd name="connsiteY12" fmla="*/ 981580 h 1993039"/>
              <a:gd name="connsiteX13" fmla="*/ 4680318 w 7945489"/>
              <a:gd name="connsiteY13" fmla="*/ 1034920 h 1993039"/>
              <a:gd name="connsiteX14" fmla="*/ 4124058 w 7945489"/>
              <a:gd name="connsiteY14" fmla="*/ 1210180 h 1993039"/>
              <a:gd name="connsiteX15" fmla="*/ 3674478 w 7945489"/>
              <a:gd name="connsiteY15" fmla="*/ 1263520 h 1993039"/>
              <a:gd name="connsiteX16" fmla="*/ 3430638 w 7945489"/>
              <a:gd name="connsiteY16" fmla="*/ 1354960 h 1993039"/>
              <a:gd name="connsiteX17" fmla="*/ 2622918 w 7945489"/>
              <a:gd name="connsiteY17" fmla="*/ 1484500 h 1993039"/>
              <a:gd name="connsiteX18" fmla="*/ 2600058 w 7945489"/>
              <a:gd name="connsiteY18" fmla="*/ 1522600 h 1993039"/>
              <a:gd name="connsiteX19" fmla="*/ 2234298 w 7945489"/>
              <a:gd name="connsiteY19" fmla="*/ 1537840 h 1993039"/>
              <a:gd name="connsiteX20" fmla="*/ 1754238 w 7945489"/>
              <a:gd name="connsiteY20" fmla="*/ 1682620 h 1993039"/>
              <a:gd name="connsiteX21" fmla="*/ 1289418 w 7945489"/>
              <a:gd name="connsiteY21" fmla="*/ 1705480 h 1993039"/>
              <a:gd name="connsiteX22" fmla="*/ 634098 w 7945489"/>
              <a:gd name="connsiteY22" fmla="*/ 1895980 h 1993039"/>
              <a:gd name="connsiteX23" fmla="*/ 1638 w 7945489"/>
              <a:gd name="connsiteY23" fmla="*/ 1987420 h 1993039"/>
              <a:gd name="connsiteX0" fmla="*/ 1638 w 7945489"/>
              <a:gd name="connsiteY0" fmla="*/ 1987420 h 1993039"/>
              <a:gd name="connsiteX1" fmla="*/ 458838 w 7945489"/>
              <a:gd name="connsiteY1" fmla="*/ 1743580 h 1993039"/>
              <a:gd name="connsiteX2" fmla="*/ 702678 w 7945489"/>
              <a:gd name="connsiteY2" fmla="*/ 1606420 h 1993039"/>
              <a:gd name="connsiteX3" fmla="*/ 961758 w 7945489"/>
              <a:gd name="connsiteY3" fmla="*/ 1377820 h 1993039"/>
              <a:gd name="connsiteX4" fmla="*/ 2226678 w 7945489"/>
              <a:gd name="connsiteY4" fmla="*/ 455800 h 1993039"/>
              <a:gd name="connsiteX5" fmla="*/ 2767698 w 7945489"/>
              <a:gd name="connsiteY5" fmla="*/ 234820 h 1993039"/>
              <a:gd name="connsiteX6" fmla="*/ 4002138 w 7945489"/>
              <a:gd name="connsiteY6" fmla="*/ 21460 h 1993039"/>
              <a:gd name="connsiteX7" fmla="*/ 7629258 w 7945489"/>
              <a:gd name="connsiteY7" fmla="*/ 82420 h 1993039"/>
              <a:gd name="connsiteX8" fmla="*/ 7674978 w 7945489"/>
              <a:gd name="connsiteY8" fmla="*/ 684400 h 1993039"/>
              <a:gd name="connsiteX9" fmla="*/ 6890118 w 7945489"/>
              <a:gd name="connsiteY9" fmla="*/ 722500 h 1993039"/>
              <a:gd name="connsiteX10" fmla="*/ 6265278 w 7945489"/>
              <a:gd name="connsiteY10" fmla="*/ 745360 h 1993039"/>
              <a:gd name="connsiteX11" fmla="*/ 5556618 w 7945489"/>
              <a:gd name="connsiteY11" fmla="*/ 836800 h 1993039"/>
              <a:gd name="connsiteX12" fmla="*/ 5023218 w 7945489"/>
              <a:gd name="connsiteY12" fmla="*/ 981580 h 1993039"/>
              <a:gd name="connsiteX13" fmla="*/ 4680318 w 7945489"/>
              <a:gd name="connsiteY13" fmla="*/ 1034920 h 1993039"/>
              <a:gd name="connsiteX14" fmla="*/ 4124058 w 7945489"/>
              <a:gd name="connsiteY14" fmla="*/ 1210180 h 1993039"/>
              <a:gd name="connsiteX15" fmla="*/ 3674478 w 7945489"/>
              <a:gd name="connsiteY15" fmla="*/ 1263520 h 1993039"/>
              <a:gd name="connsiteX16" fmla="*/ 3430638 w 7945489"/>
              <a:gd name="connsiteY16" fmla="*/ 1354960 h 1993039"/>
              <a:gd name="connsiteX17" fmla="*/ 2622918 w 7945489"/>
              <a:gd name="connsiteY17" fmla="*/ 1484500 h 1993039"/>
              <a:gd name="connsiteX18" fmla="*/ 2485758 w 7945489"/>
              <a:gd name="connsiteY18" fmla="*/ 1537840 h 1993039"/>
              <a:gd name="connsiteX19" fmla="*/ 2234298 w 7945489"/>
              <a:gd name="connsiteY19" fmla="*/ 1537840 h 1993039"/>
              <a:gd name="connsiteX20" fmla="*/ 1754238 w 7945489"/>
              <a:gd name="connsiteY20" fmla="*/ 1682620 h 1993039"/>
              <a:gd name="connsiteX21" fmla="*/ 1289418 w 7945489"/>
              <a:gd name="connsiteY21" fmla="*/ 1705480 h 1993039"/>
              <a:gd name="connsiteX22" fmla="*/ 634098 w 7945489"/>
              <a:gd name="connsiteY22" fmla="*/ 1895980 h 1993039"/>
              <a:gd name="connsiteX23" fmla="*/ 1638 w 7945489"/>
              <a:gd name="connsiteY23" fmla="*/ 1987420 h 1993039"/>
              <a:gd name="connsiteX0" fmla="*/ 1638 w 7945489"/>
              <a:gd name="connsiteY0" fmla="*/ 1987420 h 1993039"/>
              <a:gd name="connsiteX1" fmla="*/ 458838 w 7945489"/>
              <a:gd name="connsiteY1" fmla="*/ 1743580 h 1993039"/>
              <a:gd name="connsiteX2" fmla="*/ 702678 w 7945489"/>
              <a:gd name="connsiteY2" fmla="*/ 1606420 h 1993039"/>
              <a:gd name="connsiteX3" fmla="*/ 961758 w 7945489"/>
              <a:gd name="connsiteY3" fmla="*/ 1377820 h 1993039"/>
              <a:gd name="connsiteX4" fmla="*/ 2226678 w 7945489"/>
              <a:gd name="connsiteY4" fmla="*/ 455800 h 1993039"/>
              <a:gd name="connsiteX5" fmla="*/ 2767698 w 7945489"/>
              <a:gd name="connsiteY5" fmla="*/ 234820 h 1993039"/>
              <a:gd name="connsiteX6" fmla="*/ 4002138 w 7945489"/>
              <a:gd name="connsiteY6" fmla="*/ 21460 h 1993039"/>
              <a:gd name="connsiteX7" fmla="*/ 7629258 w 7945489"/>
              <a:gd name="connsiteY7" fmla="*/ 82420 h 1993039"/>
              <a:gd name="connsiteX8" fmla="*/ 7674978 w 7945489"/>
              <a:gd name="connsiteY8" fmla="*/ 684400 h 1993039"/>
              <a:gd name="connsiteX9" fmla="*/ 6890118 w 7945489"/>
              <a:gd name="connsiteY9" fmla="*/ 722500 h 1993039"/>
              <a:gd name="connsiteX10" fmla="*/ 6265278 w 7945489"/>
              <a:gd name="connsiteY10" fmla="*/ 745360 h 1993039"/>
              <a:gd name="connsiteX11" fmla="*/ 5556618 w 7945489"/>
              <a:gd name="connsiteY11" fmla="*/ 836800 h 1993039"/>
              <a:gd name="connsiteX12" fmla="*/ 5023218 w 7945489"/>
              <a:gd name="connsiteY12" fmla="*/ 981580 h 1993039"/>
              <a:gd name="connsiteX13" fmla="*/ 4680318 w 7945489"/>
              <a:gd name="connsiteY13" fmla="*/ 1034920 h 1993039"/>
              <a:gd name="connsiteX14" fmla="*/ 4124058 w 7945489"/>
              <a:gd name="connsiteY14" fmla="*/ 1210180 h 1993039"/>
              <a:gd name="connsiteX15" fmla="*/ 3674478 w 7945489"/>
              <a:gd name="connsiteY15" fmla="*/ 1263520 h 1993039"/>
              <a:gd name="connsiteX16" fmla="*/ 3430638 w 7945489"/>
              <a:gd name="connsiteY16" fmla="*/ 1354960 h 1993039"/>
              <a:gd name="connsiteX17" fmla="*/ 2721978 w 7945489"/>
              <a:gd name="connsiteY17" fmla="*/ 1484500 h 1993039"/>
              <a:gd name="connsiteX18" fmla="*/ 2485758 w 7945489"/>
              <a:gd name="connsiteY18" fmla="*/ 1537840 h 1993039"/>
              <a:gd name="connsiteX19" fmla="*/ 2234298 w 7945489"/>
              <a:gd name="connsiteY19" fmla="*/ 1537840 h 1993039"/>
              <a:gd name="connsiteX20" fmla="*/ 1754238 w 7945489"/>
              <a:gd name="connsiteY20" fmla="*/ 1682620 h 1993039"/>
              <a:gd name="connsiteX21" fmla="*/ 1289418 w 7945489"/>
              <a:gd name="connsiteY21" fmla="*/ 1705480 h 1993039"/>
              <a:gd name="connsiteX22" fmla="*/ 634098 w 7945489"/>
              <a:gd name="connsiteY22" fmla="*/ 1895980 h 1993039"/>
              <a:gd name="connsiteX23" fmla="*/ 1638 w 7945489"/>
              <a:gd name="connsiteY23" fmla="*/ 1987420 h 1993039"/>
              <a:gd name="connsiteX0" fmla="*/ 1638 w 7945489"/>
              <a:gd name="connsiteY0" fmla="*/ 1987420 h 1993039"/>
              <a:gd name="connsiteX1" fmla="*/ 458838 w 7945489"/>
              <a:gd name="connsiteY1" fmla="*/ 1743580 h 1993039"/>
              <a:gd name="connsiteX2" fmla="*/ 702678 w 7945489"/>
              <a:gd name="connsiteY2" fmla="*/ 1606420 h 1993039"/>
              <a:gd name="connsiteX3" fmla="*/ 961758 w 7945489"/>
              <a:gd name="connsiteY3" fmla="*/ 1377820 h 1993039"/>
              <a:gd name="connsiteX4" fmla="*/ 2226678 w 7945489"/>
              <a:gd name="connsiteY4" fmla="*/ 455800 h 1993039"/>
              <a:gd name="connsiteX5" fmla="*/ 2767698 w 7945489"/>
              <a:gd name="connsiteY5" fmla="*/ 234820 h 1993039"/>
              <a:gd name="connsiteX6" fmla="*/ 4002138 w 7945489"/>
              <a:gd name="connsiteY6" fmla="*/ 21460 h 1993039"/>
              <a:gd name="connsiteX7" fmla="*/ 7629258 w 7945489"/>
              <a:gd name="connsiteY7" fmla="*/ 82420 h 1993039"/>
              <a:gd name="connsiteX8" fmla="*/ 7674978 w 7945489"/>
              <a:gd name="connsiteY8" fmla="*/ 684400 h 1993039"/>
              <a:gd name="connsiteX9" fmla="*/ 6890118 w 7945489"/>
              <a:gd name="connsiteY9" fmla="*/ 722500 h 1993039"/>
              <a:gd name="connsiteX10" fmla="*/ 6265278 w 7945489"/>
              <a:gd name="connsiteY10" fmla="*/ 745360 h 1993039"/>
              <a:gd name="connsiteX11" fmla="*/ 5556618 w 7945489"/>
              <a:gd name="connsiteY11" fmla="*/ 836800 h 1993039"/>
              <a:gd name="connsiteX12" fmla="*/ 5023218 w 7945489"/>
              <a:gd name="connsiteY12" fmla="*/ 981580 h 1993039"/>
              <a:gd name="connsiteX13" fmla="*/ 4680318 w 7945489"/>
              <a:gd name="connsiteY13" fmla="*/ 1034920 h 1993039"/>
              <a:gd name="connsiteX14" fmla="*/ 4124058 w 7945489"/>
              <a:gd name="connsiteY14" fmla="*/ 1210180 h 1993039"/>
              <a:gd name="connsiteX15" fmla="*/ 3674478 w 7945489"/>
              <a:gd name="connsiteY15" fmla="*/ 1263520 h 1993039"/>
              <a:gd name="connsiteX16" fmla="*/ 3430638 w 7945489"/>
              <a:gd name="connsiteY16" fmla="*/ 1354960 h 1993039"/>
              <a:gd name="connsiteX17" fmla="*/ 2721978 w 7945489"/>
              <a:gd name="connsiteY17" fmla="*/ 1484500 h 1993039"/>
              <a:gd name="connsiteX18" fmla="*/ 2500998 w 7945489"/>
              <a:gd name="connsiteY18" fmla="*/ 1499740 h 1993039"/>
              <a:gd name="connsiteX19" fmla="*/ 2234298 w 7945489"/>
              <a:gd name="connsiteY19" fmla="*/ 1537840 h 1993039"/>
              <a:gd name="connsiteX20" fmla="*/ 1754238 w 7945489"/>
              <a:gd name="connsiteY20" fmla="*/ 1682620 h 1993039"/>
              <a:gd name="connsiteX21" fmla="*/ 1289418 w 7945489"/>
              <a:gd name="connsiteY21" fmla="*/ 1705480 h 1993039"/>
              <a:gd name="connsiteX22" fmla="*/ 634098 w 7945489"/>
              <a:gd name="connsiteY22" fmla="*/ 1895980 h 1993039"/>
              <a:gd name="connsiteX23" fmla="*/ 1638 w 7945489"/>
              <a:gd name="connsiteY23" fmla="*/ 1987420 h 1993039"/>
              <a:gd name="connsiteX0" fmla="*/ 1638 w 7945489"/>
              <a:gd name="connsiteY0" fmla="*/ 1987420 h 1993039"/>
              <a:gd name="connsiteX1" fmla="*/ 458838 w 7945489"/>
              <a:gd name="connsiteY1" fmla="*/ 1743580 h 1993039"/>
              <a:gd name="connsiteX2" fmla="*/ 702678 w 7945489"/>
              <a:gd name="connsiteY2" fmla="*/ 1606420 h 1993039"/>
              <a:gd name="connsiteX3" fmla="*/ 961758 w 7945489"/>
              <a:gd name="connsiteY3" fmla="*/ 1377820 h 1993039"/>
              <a:gd name="connsiteX4" fmla="*/ 2226678 w 7945489"/>
              <a:gd name="connsiteY4" fmla="*/ 455800 h 1993039"/>
              <a:gd name="connsiteX5" fmla="*/ 2767698 w 7945489"/>
              <a:gd name="connsiteY5" fmla="*/ 234820 h 1993039"/>
              <a:gd name="connsiteX6" fmla="*/ 4002138 w 7945489"/>
              <a:gd name="connsiteY6" fmla="*/ 21460 h 1993039"/>
              <a:gd name="connsiteX7" fmla="*/ 7629258 w 7945489"/>
              <a:gd name="connsiteY7" fmla="*/ 82420 h 1993039"/>
              <a:gd name="connsiteX8" fmla="*/ 7674978 w 7945489"/>
              <a:gd name="connsiteY8" fmla="*/ 684400 h 1993039"/>
              <a:gd name="connsiteX9" fmla="*/ 6890118 w 7945489"/>
              <a:gd name="connsiteY9" fmla="*/ 722500 h 1993039"/>
              <a:gd name="connsiteX10" fmla="*/ 6265278 w 7945489"/>
              <a:gd name="connsiteY10" fmla="*/ 745360 h 1993039"/>
              <a:gd name="connsiteX11" fmla="*/ 5556618 w 7945489"/>
              <a:gd name="connsiteY11" fmla="*/ 836800 h 1993039"/>
              <a:gd name="connsiteX12" fmla="*/ 5023218 w 7945489"/>
              <a:gd name="connsiteY12" fmla="*/ 981580 h 1993039"/>
              <a:gd name="connsiteX13" fmla="*/ 4680318 w 7945489"/>
              <a:gd name="connsiteY13" fmla="*/ 1034920 h 1993039"/>
              <a:gd name="connsiteX14" fmla="*/ 4124058 w 7945489"/>
              <a:gd name="connsiteY14" fmla="*/ 1210180 h 1993039"/>
              <a:gd name="connsiteX15" fmla="*/ 3674478 w 7945489"/>
              <a:gd name="connsiteY15" fmla="*/ 1263520 h 1993039"/>
              <a:gd name="connsiteX16" fmla="*/ 3430638 w 7945489"/>
              <a:gd name="connsiteY16" fmla="*/ 1354960 h 1993039"/>
              <a:gd name="connsiteX17" fmla="*/ 2721978 w 7945489"/>
              <a:gd name="connsiteY17" fmla="*/ 1484500 h 1993039"/>
              <a:gd name="connsiteX18" fmla="*/ 2523858 w 7945489"/>
              <a:gd name="connsiteY18" fmla="*/ 1514980 h 1993039"/>
              <a:gd name="connsiteX19" fmla="*/ 2234298 w 7945489"/>
              <a:gd name="connsiteY19" fmla="*/ 1537840 h 1993039"/>
              <a:gd name="connsiteX20" fmla="*/ 1754238 w 7945489"/>
              <a:gd name="connsiteY20" fmla="*/ 1682620 h 1993039"/>
              <a:gd name="connsiteX21" fmla="*/ 1289418 w 7945489"/>
              <a:gd name="connsiteY21" fmla="*/ 1705480 h 1993039"/>
              <a:gd name="connsiteX22" fmla="*/ 634098 w 7945489"/>
              <a:gd name="connsiteY22" fmla="*/ 1895980 h 1993039"/>
              <a:gd name="connsiteX23" fmla="*/ 1638 w 7945489"/>
              <a:gd name="connsiteY23" fmla="*/ 1987420 h 1993039"/>
              <a:gd name="connsiteX0" fmla="*/ 1638 w 7945489"/>
              <a:gd name="connsiteY0" fmla="*/ 1987420 h 1992429"/>
              <a:gd name="connsiteX1" fmla="*/ 458838 w 7945489"/>
              <a:gd name="connsiteY1" fmla="*/ 1743580 h 1992429"/>
              <a:gd name="connsiteX2" fmla="*/ 702678 w 7945489"/>
              <a:gd name="connsiteY2" fmla="*/ 1606420 h 1992429"/>
              <a:gd name="connsiteX3" fmla="*/ 961758 w 7945489"/>
              <a:gd name="connsiteY3" fmla="*/ 1377820 h 1992429"/>
              <a:gd name="connsiteX4" fmla="*/ 2226678 w 7945489"/>
              <a:gd name="connsiteY4" fmla="*/ 455800 h 1992429"/>
              <a:gd name="connsiteX5" fmla="*/ 2767698 w 7945489"/>
              <a:gd name="connsiteY5" fmla="*/ 234820 h 1992429"/>
              <a:gd name="connsiteX6" fmla="*/ 4002138 w 7945489"/>
              <a:gd name="connsiteY6" fmla="*/ 21460 h 1992429"/>
              <a:gd name="connsiteX7" fmla="*/ 7629258 w 7945489"/>
              <a:gd name="connsiteY7" fmla="*/ 82420 h 1992429"/>
              <a:gd name="connsiteX8" fmla="*/ 7674978 w 7945489"/>
              <a:gd name="connsiteY8" fmla="*/ 684400 h 1992429"/>
              <a:gd name="connsiteX9" fmla="*/ 6890118 w 7945489"/>
              <a:gd name="connsiteY9" fmla="*/ 722500 h 1992429"/>
              <a:gd name="connsiteX10" fmla="*/ 6265278 w 7945489"/>
              <a:gd name="connsiteY10" fmla="*/ 745360 h 1992429"/>
              <a:gd name="connsiteX11" fmla="*/ 5556618 w 7945489"/>
              <a:gd name="connsiteY11" fmla="*/ 836800 h 1992429"/>
              <a:gd name="connsiteX12" fmla="*/ 5023218 w 7945489"/>
              <a:gd name="connsiteY12" fmla="*/ 981580 h 1992429"/>
              <a:gd name="connsiteX13" fmla="*/ 4680318 w 7945489"/>
              <a:gd name="connsiteY13" fmla="*/ 1034920 h 1992429"/>
              <a:gd name="connsiteX14" fmla="*/ 4124058 w 7945489"/>
              <a:gd name="connsiteY14" fmla="*/ 1210180 h 1992429"/>
              <a:gd name="connsiteX15" fmla="*/ 3674478 w 7945489"/>
              <a:gd name="connsiteY15" fmla="*/ 1263520 h 1992429"/>
              <a:gd name="connsiteX16" fmla="*/ 3430638 w 7945489"/>
              <a:gd name="connsiteY16" fmla="*/ 1354960 h 1992429"/>
              <a:gd name="connsiteX17" fmla="*/ 2721978 w 7945489"/>
              <a:gd name="connsiteY17" fmla="*/ 1484500 h 1992429"/>
              <a:gd name="connsiteX18" fmla="*/ 2523858 w 7945489"/>
              <a:gd name="connsiteY18" fmla="*/ 1514980 h 1992429"/>
              <a:gd name="connsiteX19" fmla="*/ 2234298 w 7945489"/>
              <a:gd name="connsiteY19" fmla="*/ 1537840 h 1992429"/>
              <a:gd name="connsiteX20" fmla="*/ 1754238 w 7945489"/>
              <a:gd name="connsiteY20" fmla="*/ 1682620 h 1992429"/>
              <a:gd name="connsiteX21" fmla="*/ 1281798 w 7945489"/>
              <a:gd name="connsiteY21" fmla="*/ 1751200 h 1992429"/>
              <a:gd name="connsiteX22" fmla="*/ 634098 w 7945489"/>
              <a:gd name="connsiteY22" fmla="*/ 1895980 h 1992429"/>
              <a:gd name="connsiteX23" fmla="*/ 1638 w 7945489"/>
              <a:gd name="connsiteY23" fmla="*/ 1987420 h 1992429"/>
              <a:gd name="connsiteX0" fmla="*/ 1638 w 7914005"/>
              <a:gd name="connsiteY0" fmla="*/ 1987420 h 1992429"/>
              <a:gd name="connsiteX1" fmla="*/ 458838 w 7914005"/>
              <a:gd name="connsiteY1" fmla="*/ 1743580 h 1992429"/>
              <a:gd name="connsiteX2" fmla="*/ 702678 w 7914005"/>
              <a:gd name="connsiteY2" fmla="*/ 1606420 h 1992429"/>
              <a:gd name="connsiteX3" fmla="*/ 961758 w 7914005"/>
              <a:gd name="connsiteY3" fmla="*/ 1377820 h 1992429"/>
              <a:gd name="connsiteX4" fmla="*/ 2226678 w 7914005"/>
              <a:gd name="connsiteY4" fmla="*/ 455800 h 1992429"/>
              <a:gd name="connsiteX5" fmla="*/ 2767698 w 7914005"/>
              <a:gd name="connsiteY5" fmla="*/ 234820 h 1992429"/>
              <a:gd name="connsiteX6" fmla="*/ 4002138 w 7914005"/>
              <a:gd name="connsiteY6" fmla="*/ 21460 h 1992429"/>
              <a:gd name="connsiteX7" fmla="*/ 7629258 w 7914005"/>
              <a:gd name="connsiteY7" fmla="*/ 82420 h 1992429"/>
              <a:gd name="connsiteX8" fmla="*/ 7674978 w 7914005"/>
              <a:gd name="connsiteY8" fmla="*/ 684400 h 1992429"/>
              <a:gd name="connsiteX9" fmla="*/ 6890118 w 7914005"/>
              <a:gd name="connsiteY9" fmla="*/ 722500 h 1992429"/>
              <a:gd name="connsiteX10" fmla="*/ 6265278 w 7914005"/>
              <a:gd name="connsiteY10" fmla="*/ 745360 h 1992429"/>
              <a:gd name="connsiteX11" fmla="*/ 5556618 w 7914005"/>
              <a:gd name="connsiteY11" fmla="*/ 836800 h 1992429"/>
              <a:gd name="connsiteX12" fmla="*/ 5023218 w 7914005"/>
              <a:gd name="connsiteY12" fmla="*/ 981580 h 1992429"/>
              <a:gd name="connsiteX13" fmla="*/ 4680318 w 7914005"/>
              <a:gd name="connsiteY13" fmla="*/ 1034920 h 1992429"/>
              <a:gd name="connsiteX14" fmla="*/ 4124058 w 7914005"/>
              <a:gd name="connsiteY14" fmla="*/ 1210180 h 1992429"/>
              <a:gd name="connsiteX15" fmla="*/ 3674478 w 7914005"/>
              <a:gd name="connsiteY15" fmla="*/ 1263520 h 1992429"/>
              <a:gd name="connsiteX16" fmla="*/ 3430638 w 7914005"/>
              <a:gd name="connsiteY16" fmla="*/ 1354960 h 1992429"/>
              <a:gd name="connsiteX17" fmla="*/ 2721978 w 7914005"/>
              <a:gd name="connsiteY17" fmla="*/ 1484500 h 1992429"/>
              <a:gd name="connsiteX18" fmla="*/ 2523858 w 7914005"/>
              <a:gd name="connsiteY18" fmla="*/ 1514980 h 1992429"/>
              <a:gd name="connsiteX19" fmla="*/ 2234298 w 7914005"/>
              <a:gd name="connsiteY19" fmla="*/ 1537840 h 1992429"/>
              <a:gd name="connsiteX20" fmla="*/ 1754238 w 7914005"/>
              <a:gd name="connsiteY20" fmla="*/ 1682620 h 1992429"/>
              <a:gd name="connsiteX21" fmla="*/ 1281798 w 7914005"/>
              <a:gd name="connsiteY21" fmla="*/ 1751200 h 1992429"/>
              <a:gd name="connsiteX22" fmla="*/ 634098 w 7914005"/>
              <a:gd name="connsiteY22" fmla="*/ 1895980 h 1992429"/>
              <a:gd name="connsiteX23" fmla="*/ 1638 w 7914005"/>
              <a:gd name="connsiteY23" fmla="*/ 1987420 h 1992429"/>
              <a:gd name="connsiteX0" fmla="*/ 1638 w 7675010"/>
              <a:gd name="connsiteY0" fmla="*/ 1971181 h 1976190"/>
              <a:gd name="connsiteX1" fmla="*/ 458838 w 7675010"/>
              <a:gd name="connsiteY1" fmla="*/ 1727341 h 1976190"/>
              <a:gd name="connsiteX2" fmla="*/ 702678 w 7675010"/>
              <a:gd name="connsiteY2" fmla="*/ 1590181 h 1976190"/>
              <a:gd name="connsiteX3" fmla="*/ 961758 w 7675010"/>
              <a:gd name="connsiteY3" fmla="*/ 1361581 h 1976190"/>
              <a:gd name="connsiteX4" fmla="*/ 2226678 w 7675010"/>
              <a:gd name="connsiteY4" fmla="*/ 439561 h 1976190"/>
              <a:gd name="connsiteX5" fmla="*/ 2767698 w 7675010"/>
              <a:gd name="connsiteY5" fmla="*/ 218581 h 1976190"/>
              <a:gd name="connsiteX6" fmla="*/ 4002138 w 7675010"/>
              <a:gd name="connsiteY6" fmla="*/ 5221 h 1976190"/>
              <a:gd name="connsiteX7" fmla="*/ 7629258 w 7675010"/>
              <a:gd name="connsiteY7" fmla="*/ 66181 h 1976190"/>
              <a:gd name="connsiteX8" fmla="*/ 7674978 w 7675010"/>
              <a:gd name="connsiteY8" fmla="*/ 668161 h 1976190"/>
              <a:gd name="connsiteX9" fmla="*/ 6890118 w 7675010"/>
              <a:gd name="connsiteY9" fmla="*/ 706261 h 1976190"/>
              <a:gd name="connsiteX10" fmla="*/ 6265278 w 7675010"/>
              <a:gd name="connsiteY10" fmla="*/ 729121 h 1976190"/>
              <a:gd name="connsiteX11" fmla="*/ 5556618 w 7675010"/>
              <a:gd name="connsiteY11" fmla="*/ 820561 h 1976190"/>
              <a:gd name="connsiteX12" fmla="*/ 5023218 w 7675010"/>
              <a:gd name="connsiteY12" fmla="*/ 965341 h 1976190"/>
              <a:gd name="connsiteX13" fmla="*/ 4680318 w 7675010"/>
              <a:gd name="connsiteY13" fmla="*/ 1018681 h 1976190"/>
              <a:gd name="connsiteX14" fmla="*/ 4124058 w 7675010"/>
              <a:gd name="connsiteY14" fmla="*/ 1193941 h 1976190"/>
              <a:gd name="connsiteX15" fmla="*/ 3674478 w 7675010"/>
              <a:gd name="connsiteY15" fmla="*/ 1247281 h 1976190"/>
              <a:gd name="connsiteX16" fmla="*/ 3430638 w 7675010"/>
              <a:gd name="connsiteY16" fmla="*/ 1338721 h 1976190"/>
              <a:gd name="connsiteX17" fmla="*/ 2721978 w 7675010"/>
              <a:gd name="connsiteY17" fmla="*/ 1468261 h 1976190"/>
              <a:gd name="connsiteX18" fmla="*/ 2523858 w 7675010"/>
              <a:gd name="connsiteY18" fmla="*/ 1498741 h 1976190"/>
              <a:gd name="connsiteX19" fmla="*/ 2234298 w 7675010"/>
              <a:gd name="connsiteY19" fmla="*/ 1521601 h 1976190"/>
              <a:gd name="connsiteX20" fmla="*/ 1754238 w 7675010"/>
              <a:gd name="connsiteY20" fmla="*/ 1666381 h 1976190"/>
              <a:gd name="connsiteX21" fmla="*/ 1281798 w 7675010"/>
              <a:gd name="connsiteY21" fmla="*/ 1734961 h 1976190"/>
              <a:gd name="connsiteX22" fmla="*/ 634098 w 7675010"/>
              <a:gd name="connsiteY22" fmla="*/ 1879741 h 1976190"/>
              <a:gd name="connsiteX23" fmla="*/ 1638 w 7675010"/>
              <a:gd name="connsiteY23" fmla="*/ 1971181 h 1976190"/>
              <a:gd name="connsiteX0" fmla="*/ 1638 w 7738185"/>
              <a:gd name="connsiteY0" fmla="*/ 1970413 h 1975422"/>
              <a:gd name="connsiteX1" fmla="*/ 458838 w 7738185"/>
              <a:gd name="connsiteY1" fmla="*/ 1726573 h 1975422"/>
              <a:gd name="connsiteX2" fmla="*/ 702678 w 7738185"/>
              <a:gd name="connsiteY2" fmla="*/ 1589413 h 1975422"/>
              <a:gd name="connsiteX3" fmla="*/ 961758 w 7738185"/>
              <a:gd name="connsiteY3" fmla="*/ 1360813 h 1975422"/>
              <a:gd name="connsiteX4" fmla="*/ 2226678 w 7738185"/>
              <a:gd name="connsiteY4" fmla="*/ 438793 h 1975422"/>
              <a:gd name="connsiteX5" fmla="*/ 2767698 w 7738185"/>
              <a:gd name="connsiteY5" fmla="*/ 217813 h 1975422"/>
              <a:gd name="connsiteX6" fmla="*/ 4002138 w 7738185"/>
              <a:gd name="connsiteY6" fmla="*/ 4453 h 1975422"/>
              <a:gd name="connsiteX7" fmla="*/ 7682598 w 7738185"/>
              <a:gd name="connsiteY7" fmla="*/ 73033 h 1975422"/>
              <a:gd name="connsiteX8" fmla="*/ 7674978 w 7738185"/>
              <a:gd name="connsiteY8" fmla="*/ 667393 h 1975422"/>
              <a:gd name="connsiteX9" fmla="*/ 6890118 w 7738185"/>
              <a:gd name="connsiteY9" fmla="*/ 705493 h 1975422"/>
              <a:gd name="connsiteX10" fmla="*/ 6265278 w 7738185"/>
              <a:gd name="connsiteY10" fmla="*/ 728353 h 1975422"/>
              <a:gd name="connsiteX11" fmla="*/ 5556618 w 7738185"/>
              <a:gd name="connsiteY11" fmla="*/ 819793 h 1975422"/>
              <a:gd name="connsiteX12" fmla="*/ 5023218 w 7738185"/>
              <a:gd name="connsiteY12" fmla="*/ 964573 h 1975422"/>
              <a:gd name="connsiteX13" fmla="*/ 4680318 w 7738185"/>
              <a:gd name="connsiteY13" fmla="*/ 1017913 h 1975422"/>
              <a:gd name="connsiteX14" fmla="*/ 4124058 w 7738185"/>
              <a:gd name="connsiteY14" fmla="*/ 1193173 h 1975422"/>
              <a:gd name="connsiteX15" fmla="*/ 3674478 w 7738185"/>
              <a:gd name="connsiteY15" fmla="*/ 1246513 h 1975422"/>
              <a:gd name="connsiteX16" fmla="*/ 3430638 w 7738185"/>
              <a:gd name="connsiteY16" fmla="*/ 1337953 h 1975422"/>
              <a:gd name="connsiteX17" fmla="*/ 2721978 w 7738185"/>
              <a:gd name="connsiteY17" fmla="*/ 1467493 h 1975422"/>
              <a:gd name="connsiteX18" fmla="*/ 2523858 w 7738185"/>
              <a:gd name="connsiteY18" fmla="*/ 1497973 h 1975422"/>
              <a:gd name="connsiteX19" fmla="*/ 2234298 w 7738185"/>
              <a:gd name="connsiteY19" fmla="*/ 1520833 h 1975422"/>
              <a:gd name="connsiteX20" fmla="*/ 1754238 w 7738185"/>
              <a:gd name="connsiteY20" fmla="*/ 1665613 h 1975422"/>
              <a:gd name="connsiteX21" fmla="*/ 1281798 w 7738185"/>
              <a:gd name="connsiteY21" fmla="*/ 1734193 h 1975422"/>
              <a:gd name="connsiteX22" fmla="*/ 634098 w 7738185"/>
              <a:gd name="connsiteY22" fmla="*/ 1878973 h 1975422"/>
              <a:gd name="connsiteX23" fmla="*/ 1638 w 7738185"/>
              <a:gd name="connsiteY23" fmla="*/ 1970413 h 1975422"/>
              <a:gd name="connsiteX0" fmla="*/ 1638 w 7747355"/>
              <a:gd name="connsiteY0" fmla="*/ 1967525 h 1972534"/>
              <a:gd name="connsiteX1" fmla="*/ 458838 w 7747355"/>
              <a:gd name="connsiteY1" fmla="*/ 1723685 h 1972534"/>
              <a:gd name="connsiteX2" fmla="*/ 702678 w 7747355"/>
              <a:gd name="connsiteY2" fmla="*/ 1586525 h 1972534"/>
              <a:gd name="connsiteX3" fmla="*/ 961758 w 7747355"/>
              <a:gd name="connsiteY3" fmla="*/ 1357925 h 1972534"/>
              <a:gd name="connsiteX4" fmla="*/ 2226678 w 7747355"/>
              <a:gd name="connsiteY4" fmla="*/ 435905 h 1972534"/>
              <a:gd name="connsiteX5" fmla="*/ 2767698 w 7747355"/>
              <a:gd name="connsiteY5" fmla="*/ 214925 h 1972534"/>
              <a:gd name="connsiteX6" fmla="*/ 4002138 w 7747355"/>
              <a:gd name="connsiteY6" fmla="*/ 1565 h 1972534"/>
              <a:gd name="connsiteX7" fmla="*/ 7705458 w 7747355"/>
              <a:gd name="connsiteY7" fmla="*/ 115865 h 1972534"/>
              <a:gd name="connsiteX8" fmla="*/ 7674978 w 7747355"/>
              <a:gd name="connsiteY8" fmla="*/ 664505 h 1972534"/>
              <a:gd name="connsiteX9" fmla="*/ 6890118 w 7747355"/>
              <a:gd name="connsiteY9" fmla="*/ 702605 h 1972534"/>
              <a:gd name="connsiteX10" fmla="*/ 6265278 w 7747355"/>
              <a:gd name="connsiteY10" fmla="*/ 725465 h 1972534"/>
              <a:gd name="connsiteX11" fmla="*/ 5556618 w 7747355"/>
              <a:gd name="connsiteY11" fmla="*/ 816905 h 1972534"/>
              <a:gd name="connsiteX12" fmla="*/ 5023218 w 7747355"/>
              <a:gd name="connsiteY12" fmla="*/ 961685 h 1972534"/>
              <a:gd name="connsiteX13" fmla="*/ 4680318 w 7747355"/>
              <a:gd name="connsiteY13" fmla="*/ 1015025 h 1972534"/>
              <a:gd name="connsiteX14" fmla="*/ 4124058 w 7747355"/>
              <a:gd name="connsiteY14" fmla="*/ 1190285 h 1972534"/>
              <a:gd name="connsiteX15" fmla="*/ 3674478 w 7747355"/>
              <a:gd name="connsiteY15" fmla="*/ 1243625 h 1972534"/>
              <a:gd name="connsiteX16" fmla="*/ 3430638 w 7747355"/>
              <a:gd name="connsiteY16" fmla="*/ 1335065 h 1972534"/>
              <a:gd name="connsiteX17" fmla="*/ 2721978 w 7747355"/>
              <a:gd name="connsiteY17" fmla="*/ 1464605 h 1972534"/>
              <a:gd name="connsiteX18" fmla="*/ 2523858 w 7747355"/>
              <a:gd name="connsiteY18" fmla="*/ 1495085 h 1972534"/>
              <a:gd name="connsiteX19" fmla="*/ 2234298 w 7747355"/>
              <a:gd name="connsiteY19" fmla="*/ 1517945 h 1972534"/>
              <a:gd name="connsiteX20" fmla="*/ 1754238 w 7747355"/>
              <a:gd name="connsiteY20" fmla="*/ 1662725 h 1972534"/>
              <a:gd name="connsiteX21" fmla="*/ 1281798 w 7747355"/>
              <a:gd name="connsiteY21" fmla="*/ 1731305 h 1972534"/>
              <a:gd name="connsiteX22" fmla="*/ 634098 w 7747355"/>
              <a:gd name="connsiteY22" fmla="*/ 1876085 h 1972534"/>
              <a:gd name="connsiteX23" fmla="*/ 1638 w 7747355"/>
              <a:gd name="connsiteY23" fmla="*/ 1967525 h 1972534"/>
              <a:gd name="connsiteX0" fmla="*/ 1638 w 7741080"/>
              <a:gd name="connsiteY0" fmla="*/ 1965960 h 1970969"/>
              <a:gd name="connsiteX1" fmla="*/ 458838 w 7741080"/>
              <a:gd name="connsiteY1" fmla="*/ 1722120 h 1970969"/>
              <a:gd name="connsiteX2" fmla="*/ 702678 w 7741080"/>
              <a:gd name="connsiteY2" fmla="*/ 1584960 h 1970969"/>
              <a:gd name="connsiteX3" fmla="*/ 961758 w 7741080"/>
              <a:gd name="connsiteY3" fmla="*/ 1356360 h 1970969"/>
              <a:gd name="connsiteX4" fmla="*/ 2226678 w 7741080"/>
              <a:gd name="connsiteY4" fmla="*/ 434340 h 1970969"/>
              <a:gd name="connsiteX5" fmla="*/ 2767698 w 7741080"/>
              <a:gd name="connsiteY5" fmla="*/ 213360 h 1970969"/>
              <a:gd name="connsiteX6" fmla="*/ 4002138 w 7741080"/>
              <a:gd name="connsiteY6" fmla="*/ 0 h 1970969"/>
              <a:gd name="connsiteX7" fmla="*/ 7690218 w 7741080"/>
              <a:gd name="connsiteY7" fmla="*/ 83820 h 1970969"/>
              <a:gd name="connsiteX8" fmla="*/ 7674978 w 7741080"/>
              <a:gd name="connsiteY8" fmla="*/ 662940 h 1970969"/>
              <a:gd name="connsiteX9" fmla="*/ 6890118 w 7741080"/>
              <a:gd name="connsiteY9" fmla="*/ 701040 h 1970969"/>
              <a:gd name="connsiteX10" fmla="*/ 6265278 w 7741080"/>
              <a:gd name="connsiteY10" fmla="*/ 723900 h 1970969"/>
              <a:gd name="connsiteX11" fmla="*/ 5556618 w 7741080"/>
              <a:gd name="connsiteY11" fmla="*/ 815340 h 1970969"/>
              <a:gd name="connsiteX12" fmla="*/ 5023218 w 7741080"/>
              <a:gd name="connsiteY12" fmla="*/ 960120 h 1970969"/>
              <a:gd name="connsiteX13" fmla="*/ 4680318 w 7741080"/>
              <a:gd name="connsiteY13" fmla="*/ 1013460 h 1970969"/>
              <a:gd name="connsiteX14" fmla="*/ 4124058 w 7741080"/>
              <a:gd name="connsiteY14" fmla="*/ 1188720 h 1970969"/>
              <a:gd name="connsiteX15" fmla="*/ 3674478 w 7741080"/>
              <a:gd name="connsiteY15" fmla="*/ 1242060 h 1970969"/>
              <a:gd name="connsiteX16" fmla="*/ 3430638 w 7741080"/>
              <a:gd name="connsiteY16" fmla="*/ 1333500 h 1970969"/>
              <a:gd name="connsiteX17" fmla="*/ 2721978 w 7741080"/>
              <a:gd name="connsiteY17" fmla="*/ 1463040 h 1970969"/>
              <a:gd name="connsiteX18" fmla="*/ 2523858 w 7741080"/>
              <a:gd name="connsiteY18" fmla="*/ 1493520 h 1970969"/>
              <a:gd name="connsiteX19" fmla="*/ 2234298 w 7741080"/>
              <a:gd name="connsiteY19" fmla="*/ 1516380 h 1970969"/>
              <a:gd name="connsiteX20" fmla="*/ 1754238 w 7741080"/>
              <a:gd name="connsiteY20" fmla="*/ 1661160 h 1970969"/>
              <a:gd name="connsiteX21" fmla="*/ 1281798 w 7741080"/>
              <a:gd name="connsiteY21" fmla="*/ 1729740 h 1970969"/>
              <a:gd name="connsiteX22" fmla="*/ 634098 w 7741080"/>
              <a:gd name="connsiteY22" fmla="*/ 1874520 h 1970969"/>
              <a:gd name="connsiteX23" fmla="*/ 1638 w 7741080"/>
              <a:gd name="connsiteY23" fmla="*/ 1965960 h 1970969"/>
              <a:gd name="connsiteX0" fmla="*/ 1638 w 7735411"/>
              <a:gd name="connsiteY0" fmla="*/ 1965960 h 1970969"/>
              <a:gd name="connsiteX1" fmla="*/ 458838 w 7735411"/>
              <a:gd name="connsiteY1" fmla="*/ 1722120 h 1970969"/>
              <a:gd name="connsiteX2" fmla="*/ 702678 w 7735411"/>
              <a:gd name="connsiteY2" fmla="*/ 1584960 h 1970969"/>
              <a:gd name="connsiteX3" fmla="*/ 961758 w 7735411"/>
              <a:gd name="connsiteY3" fmla="*/ 1356360 h 1970969"/>
              <a:gd name="connsiteX4" fmla="*/ 2226678 w 7735411"/>
              <a:gd name="connsiteY4" fmla="*/ 434340 h 1970969"/>
              <a:gd name="connsiteX5" fmla="*/ 2767698 w 7735411"/>
              <a:gd name="connsiteY5" fmla="*/ 213360 h 1970969"/>
              <a:gd name="connsiteX6" fmla="*/ 4002138 w 7735411"/>
              <a:gd name="connsiteY6" fmla="*/ 0 h 1970969"/>
              <a:gd name="connsiteX7" fmla="*/ 7690218 w 7735411"/>
              <a:gd name="connsiteY7" fmla="*/ 83820 h 1970969"/>
              <a:gd name="connsiteX8" fmla="*/ 7674978 w 7735411"/>
              <a:gd name="connsiteY8" fmla="*/ 662940 h 1970969"/>
              <a:gd name="connsiteX9" fmla="*/ 6890118 w 7735411"/>
              <a:gd name="connsiteY9" fmla="*/ 701040 h 1970969"/>
              <a:gd name="connsiteX10" fmla="*/ 6265278 w 7735411"/>
              <a:gd name="connsiteY10" fmla="*/ 723900 h 1970969"/>
              <a:gd name="connsiteX11" fmla="*/ 5556618 w 7735411"/>
              <a:gd name="connsiteY11" fmla="*/ 815340 h 1970969"/>
              <a:gd name="connsiteX12" fmla="*/ 5023218 w 7735411"/>
              <a:gd name="connsiteY12" fmla="*/ 960120 h 1970969"/>
              <a:gd name="connsiteX13" fmla="*/ 4680318 w 7735411"/>
              <a:gd name="connsiteY13" fmla="*/ 1013460 h 1970969"/>
              <a:gd name="connsiteX14" fmla="*/ 4124058 w 7735411"/>
              <a:gd name="connsiteY14" fmla="*/ 1188720 h 1970969"/>
              <a:gd name="connsiteX15" fmla="*/ 3674478 w 7735411"/>
              <a:gd name="connsiteY15" fmla="*/ 1242060 h 1970969"/>
              <a:gd name="connsiteX16" fmla="*/ 3430638 w 7735411"/>
              <a:gd name="connsiteY16" fmla="*/ 1333500 h 1970969"/>
              <a:gd name="connsiteX17" fmla="*/ 2721978 w 7735411"/>
              <a:gd name="connsiteY17" fmla="*/ 1463040 h 1970969"/>
              <a:gd name="connsiteX18" fmla="*/ 2523858 w 7735411"/>
              <a:gd name="connsiteY18" fmla="*/ 1493520 h 1970969"/>
              <a:gd name="connsiteX19" fmla="*/ 2234298 w 7735411"/>
              <a:gd name="connsiteY19" fmla="*/ 1516380 h 1970969"/>
              <a:gd name="connsiteX20" fmla="*/ 1754238 w 7735411"/>
              <a:gd name="connsiteY20" fmla="*/ 1661160 h 1970969"/>
              <a:gd name="connsiteX21" fmla="*/ 1281798 w 7735411"/>
              <a:gd name="connsiteY21" fmla="*/ 1729740 h 1970969"/>
              <a:gd name="connsiteX22" fmla="*/ 634098 w 7735411"/>
              <a:gd name="connsiteY22" fmla="*/ 1874520 h 1970969"/>
              <a:gd name="connsiteX23" fmla="*/ 1638 w 7735411"/>
              <a:gd name="connsiteY23" fmla="*/ 1965960 h 1970969"/>
              <a:gd name="connsiteX0" fmla="*/ 1638 w 7690218"/>
              <a:gd name="connsiteY0" fmla="*/ 1965960 h 1970969"/>
              <a:gd name="connsiteX1" fmla="*/ 458838 w 7690218"/>
              <a:gd name="connsiteY1" fmla="*/ 1722120 h 1970969"/>
              <a:gd name="connsiteX2" fmla="*/ 702678 w 7690218"/>
              <a:gd name="connsiteY2" fmla="*/ 1584960 h 1970969"/>
              <a:gd name="connsiteX3" fmla="*/ 961758 w 7690218"/>
              <a:gd name="connsiteY3" fmla="*/ 1356360 h 1970969"/>
              <a:gd name="connsiteX4" fmla="*/ 2226678 w 7690218"/>
              <a:gd name="connsiteY4" fmla="*/ 434340 h 1970969"/>
              <a:gd name="connsiteX5" fmla="*/ 2767698 w 7690218"/>
              <a:gd name="connsiteY5" fmla="*/ 213360 h 1970969"/>
              <a:gd name="connsiteX6" fmla="*/ 4002138 w 7690218"/>
              <a:gd name="connsiteY6" fmla="*/ 0 h 1970969"/>
              <a:gd name="connsiteX7" fmla="*/ 7690218 w 7690218"/>
              <a:gd name="connsiteY7" fmla="*/ 83820 h 1970969"/>
              <a:gd name="connsiteX8" fmla="*/ 7674978 w 7690218"/>
              <a:gd name="connsiteY8" fmla="*/ 662940 h 1970969"/>
              <a:gd name="connsiteX9" fmla="*/ 6890118 w 7690218"/>
              <a:gd name="connsiteY9" fmla="*/ 701040 h 1970969"/>
              <a:gd name="connsiteX10" fmla="*/ 6265278 w 7690218"/>
              <a:gd name="connsiteY10" fmla="*/ 723900 h 1970969"/>
              <a:gd name="connsiteX11" fmla="*/ 5556618 w 7690218"/>
              <a:gd name="connsiteY11" fmla="*/ 815340 h 1970969"/>
              <a:gd name="connsiteX12" fmla="*/ 5023218 w 7690218"/>
              <a:gd name="connsiteY12" fmla="*/ 960120 h 1970969"/>
              <a:gd name="connsiteX13" fmla="*/ 4680318 w 7690218"/>
              <a:gd name="connsiteY13" fmla="*/ 1013460 h 1970969"/>
              <a:gd name="connsiteX14" fmla="*/ 4124058 w 7690218"/>
              <a:gd name="connsiteY14" fmla="*/ 1188720 h 1970969"/>
              <a:gd name="connsiteX15" fmla="*/ 3674478 w 7690218"/>
              <a:gd name="connsiteY15" fmla="*/ 1242060 h 1970969"/>
              <a:gd name="connsiteX16" fmla="*/ 3430638 w 7690218"/>
              <a:gd name="connsiteY16" fmla="*/ 1333500 h 1970969"/>
              <a:gd name="connsiteX17" fmla="*/ 2721978 w 7690218"/>
              <a:gd name="connsiteY17" fmla="*/ 1463040 h 1970969"/>
              <a:gd name="connsiteX18" fmla="*/ 2523858 w 7690218"/>
              <a:gd name="connsiteY18" fmla="*/ 1493520 h 1970969"/>
              <a:gd name="connsiteX19" fmla="*/ 2234298 w 7690218"/>
              <a:gd name="connsiteY19" fmla="*/ 1516380 h 1970969"/>
              <a:gd name="connsiteX20" fmla="*/ 1754238 w 7690218"/>
              <a:gd name="connsiteY20" fmla="*/ 1661160 h 1970969"/>
              <a:gd name="connsiteX21" fmla="*/ 1281798 w 7690218"/>
              <a:gd name="connsiteY21" fmla="*/ 1729740 h 1970969"/>
              <a:gd name="connsiteX22" fmla="*/ 634098 w 7690218"/>
              <a:gd name="connsiteY22" fmla="*/ 1874520 h 1970969"/>
              <a:gd name="connsiteX23" fmla="*/ 1638 w 7690218"/>
              <a:gd name="connsiteY23" fmla="*/ 1965960 h 1970969"/>
              <a:gd name="connsiteX0" fmla="*/ 1638 w 7690426"/>
              <a:gd name="connsiteY0" fmla="*/ 1965960 h 1970969"/>
              <a:gd name="connsiteX1" fmla="*/ 458838 w 7690426"/>
              <a:gd name="connsiteY1" fmla="*/ 1722120 h 1970969"/>
              <a:gd name="connsiteX2" fmla="*/ 702678 w 7690426"/>
              <a:gd name="connsiteY2" fmla="*/ 1584960 h 1970969"/>
              <a:gd name="connsiteX3" fmla="*/ 961758 w 7690426"/>
              <a:gd name="connsiteY3" fmla="*/ 1356360 h 1970969"/>
              <a:gd name="connsiteX4" fmla="*/ 2226678 w 7690426"/>
              <a:gd name="connsiteY4" fmla="*/ 434340 h 1970969"/>
              <a:gd name="connsiteX5" fmla="*/ 2767698 w 7690426"/>
              <a:gd name="connsiteY5" fmla="*/ 213360 h 1970969"/>
              <a:gd name="connsiteX6" fmla="*/ 4002138 w 7690426"/>
              <a:gd name="connsiteY6" fmla="*/ 0 h 1970969"/>
              <a:gd name="connsiteX7" fmla="*/ 7690218 w 7690426"/>
              <a:gd name="connsiteY7" fmla="*/ 83820 h 1970969"/>
              <a:gd name="connsiteX8" fmla="*/ 7674978 w 7690426"/>
              <a:gd name="connsiteY8" fmla="*/ 662940 h 1970969"/>
              <a:gd name="connsiteX9" fmla="*/ 6890118 w 7690426"/>
              <a:gd name="connsiteY9" fmla="*/ 701040 h 1970969"/>
              <a:gd name="connsiteX10" fmla="*/ 6265278 w 7690426"/>
              <a:gd name="connsiteY10" fmla="*/ 723900 h 1970969"/>
              <a:gd name="connsiteX11" fmla="*/ 5556618 w 7690426"/>
              <a:gd name="connsiteY11" fmla="*/ 815340 h 1970969"/>
              <a:gd name="connsiteX12" fmla="*/ 5023218 w 7690426"/>
              <a:gd name="connsiteY12" fmla="*/ 960120 h 1970969"/>
              <a:gd name="connsiteX13" fmla="*/ 4680318 w 7690426"/>
              <a:gd name="connsiteY13" fmla="*/ 1013460 h 1970969"/>
              <a:gd name="connsiteX14" fmla="*/ 4124058 w 7690426"/>
              <a:gd name="connsiteY14" fmla="*/ 1188720 h 1970969"/>
              <a:gd name="connsiteX15" fmla="*/ 3674478 w 7690426"/>
              <a:gd name="connsiteY15" fmla="*/ 1242060 h 1970969"/>
              <a:gd name="connsiteX16" fmla="*/ 3430638 w 7690426"/>
              <a:gd name="connsiteY16" fmla="*/ 1333500 h 1970969"/>
              <a:gd name="connsiteX17" fmla="*/ 2721978 w 7690426"/>
              <a:gd name="connsiteY17" fmla="*/ 1463040 h 1970969"/>
              <a:gd name="connsiteX18" fmla="*/ 2523858 w 7690426"/>
              <a:gd name="connsiteY18" fmla="*/ 1493520 h 1970969"/>
              <a:gd name="connsiteX19" fmla="*/ 2234298 w 7690426"/>
              <a:gd name="connsiteY19" fmla="*/ 1516380 h 1970969"/>
              <a:gd name="connsiteX20" fmla="*/ 1754238 w 7690426"/>
              <a:gd name="connsiteY20" fmla="*/ 1661160 h 1970969"/>
              <a:gd name="connsiteX21" fmla="*/ 1281798 w 7690426"/>
              <a:gd name="connsiteY21" fmla="*/ 1729740 h 1970969"/>
              <a:gd name="connsiteX22" fmla="*/ 634098 w 7690426"/>
              <a:gd name="connsiteY22" fmla="*/ 1874520 h 1970969"/>
              <a:gd name="connsiteX23" fmla="*/ 1638 w 7690426"/>
              <a:gd name="connsiteY23" fmla="*/ 1965960 h 1970969"/>
              <a:gd name="connsiteX0" fmla="*/ 1638 w 7960381"/>
              <a:gd name="connsiteY0" fmla="*/ 1936371 h 1941380"/>
              <a:gd name="connsiteX1" fmla="*/ 458838 w 7960381"/>
              <a:gd name="connsiteY1" fmla="*/ 1692531 h 1941380"/>
              <a:gd name="connsiteX2" fmla="*/ 702678 w 7960381"/>
              <a:gd name="connsiteY2" fmla="*/ 1555371 h 1941380"/>
              <a:gd name="connsiteX3" fmla="*/ 961758 w 7960381"/>
              <a:gd name="connsiteY3" fmla="*/ 1326771 h 1941380"/>
              <a:gd name="connsiteX4" fmla="*/ 2226678 w 7960381"/>
              <a:gd name="connsiteY4" fmla="*/ 404751 h 1941380"/>
              <a:gd name="connsiteX5" fmla="*/ 2767698 w 7960381"/>
              <a:gd name="connsiteY5" fmla="*/ 183771 h 1941380"/>
              <a:gd name="connsiteX6" fmla="*/ 3964038 w 7960381"/>
              <a:gd name="connsiteY6" fmla="*/ 16131 h 1941380"/>
              <a:gd name="connsiteX7" fmla="*/ 7690218 w 7960381"/>
              <a:gd name="connsiteY7" fmla="*/ 54231 h 1941380"/>
              <a:gd name="connsiteX8" fmla="*/ 7674978 w 7960381"/>
              <a:gd name="connsiteY8" fmla="*/ 633351 h 1941380"/>
              <a:gd name="connsiteX9" fmla="*/ 6890118 w 7960381"/>
              <a:gd name="connsiteY9" fmla="*/ 671451 h 1941380"/>
              <a:gd name="connsiteX10" fmla="*/ 6265278 w 7960381"/>
              <a:gd name="connsiteY10" fmla="*/ 694311 h 1941380"/>
              <a:gd name="connsiteX11" fmla="*/ 5556618 w 7960381"/>
              <a:gd name="connsiteY11" fmla="*/ 785751 h 1941380"/>
              <a:gd name="connsiteX12" fmla="*/ 5023218 w 7960381"/>
              <a:gd name="connsiteY12" fmla="*/ 930531 h 1941380"/>
              <a:gd name="connsiteX13" fmla="*/ 4680318 w 7960381"/>
              <a:gd name="connsiteY13" fmla="*/ 983871 h 1941380"/>
              <a:gd name="connsiteX14" fmla="*/ 4124058 w 7960381"/>
              <a:gd name="connsiteY14" fmla="*/ 1159131 h 1941380"/>
              <a:gd name="connsiteX15" fmla="*/ 3674478 w 7960381"/>
              <a:gd name="connsiteY15" fmla="*/ 1212471 h 1941380"/>
              <a:gd name="connsiteX16" fmla="*/ 3430638 w 7960381"/>
              <a:gd name="connsiteY16" fmla="*/ 1303911 h 1941380"/>
              <a:gd name="connsiteX17" fmla="*/ 2721978 w 7960381"/>
              <a:gd name="connsiteY17" fmla="*/ 1433451 h 1941380"/>
              <a:gd name="connsiteX18" fmla="*/ 2523858 w 7960381"/>
              <a:gd name="connsiteY18" fmla="*/ 1463931 h 1941380"/>
              <a:gd name="connsiteX19" fmla="*/ 2234298 w 7960381"/>
              <a:gd name="connsiteY19" fmla="*/ 1486791 h 1941380"/>
              <a:gd name="connsiteX20" fmla="*/ 1754238 w 7960381"/>
              <a:gd name="connsiteY20" fmla="*/ 1631571 h 1941380"/>
              <a:gd name="connsiteX21" fmla="*/ 1281798 w 7960381"/>
              <a:gd name="connsiteY21" fmla="*/ 1700151 h 1941380"/>
              <a:gd name="connsiteX22" fmla="*/ 634098 w 7960381"/>
              <a:gd name="connsiteY22" fmla="*/ 1844931 h 1941380"/>
              <a:gd name="connsiteX23" fmla="*/ 1638 w 7960381"/>
              <a:gd name="connsiteY23" fmla="*/ 1936371 h 1941380"/>
              <a:gd name="connsiteX0" fmla="*/ 1638 w 7960381"/>
              <a:gd name="connsiteY0" fmla="*/ 1959688 h 1964697"/>
              <a:gd name="connsiteX1" fmla="*/ 458838 w 7960381"/>
              <a:gd name="connsiteY1" fmla="*/ 1715848 h 1964697"/>
              <a:gd name="connsiteX2" fmla="*/ 702678 w 7960381"/>
              <a:gd name="connsiteY2" fmla="*/ 1578688 h 1964697"/>
              <a:gd name="connsiteX3" fmla="*/ 961758 w 7960381"/>
              <a:gd name="connsiteY3" fmla="*/ 1350088 h 1964697"/>
              <a:gd name="connsiteX4" fmla="*/ 2226678 w 7960381"/>
              <a:gd name="connsiteY4" fmla="*/ 428068 h 1964697"/>
              <a:gd name="connsiteX5" fmla="*/ 2767698 w 7960381"/>
              <a:gd name="connsiteY5" fmla="*/ 207088 h 1964697"/>
              <a:gd name="connsiteX6" fmla="*/ 3964038 w 7960381"/>
              <a:gd name="connsiteY6" fmla="*/ 39448 h 1964697"/>
              <a:gd name="connsiteX7" fmla="*/ 7690218 w 7960381"/>
              <a:gd name="connsiteY7" fmla="*/ 77548 h 1964697"/>
              <a:gd name="connsiteX8" fmla="*/ 7674978 w 7960381"/>
              <a:gd name="connsiteY8" fmla="*/ 656668 h 1964697"/>
              <a:gd name="connsiteX9" fmla="*/ 6890118 w 7960381"/>
              <a:gd name="connsiteY9" fmla="*/ 694768 h 1964697"/>
              <a:gd name="connsiteX10" fmla="*/ 6265278 w 7960381"/>
              <a:gd name="connsiteY10" fmla="*/ 717628 h 1964697"/>
              <a:gd name="connsiteX11" fmla="*/ 5556618 w 7960381"/>
              <a:gd name="connsiteY11" fmla="*/ 809068 h 1964697"/>
              <a:gd name="connsiteX12" fmla="*/ 5023218 w 7960381"/>
              <a:gd name="connsiteY12" fmla="*/ 953848 h 1964697"/>
              <a:gd name="connsiteX13" fmla="*/ 4680318 w 7960381"/>
              <a:gd name="connsiteY13" fmla="*/ 1007188 h 1964697"/>
              <a:gd name="connsiteX14" fmla="*/ 4124058 w 7960381"/>
              <a:gd name="connsiteY14" fmla="*/ 1182448 h 1964697"/>
              <a:gd name="connsiteX15" fmla="*/ 3674478 w 7960381"/>
              <a:gd name="connsiteY15" fmla="*/ 1235788 h 1964697"/>
              <a:gd name="connsiteX16" fmla="*/ 3430638 w 7960381"/>
              <a:gd name="connsiteY16" fmla="*/ 1327228 h 1964697"/>
              <a:gd name="connsiteX17" fmla="*/ 2721978 w 7960381"/>
              <a:gd name="connsiteY17" fmla="*/ 1456768 h 1964697"/>
              <a:gd name="connsiteX18" fmla="*/ 2523858 w 7960381"/>
              <a:gd name="connsiteY18" fmla="*/ 1487248 h 1964697"/>
              <a:gd name="connsiteX19" fmla="*/ 2234298 w 7960381"/>
              <a:gd name="connsiteY19" fmla="*/ 1510108 h 1964697"/>
              <a:gd name="connsiteX20" fmla="*/ 1754238 w 7960381"/>
              <a:gd name="connsiteY20" fmla="*/ 1654888 h 1964697"/>
              <a:gd name="connsiteX21" fmla="*/ 1281798 w 7960381"/>
              <a:gd name="connsiteY21" fmla="*/ 1723468 h 1964697"/>
              <a:gd name="connsiteX22" fmla="*/ 634098 w 7960381"/>
              <a:gd name="connsiteY22" fmla="*/ 1868248 h 1964697"/>
              <a:gd name="connsiteX23" fmla="*/ 1638 w 7960381"/>
              <a:gd name="connsiteY23" fmla="*/ 1959688 h 1964697"/>
              <a:gd name="connsiteX0" fmla="*/ 1638 w 7960381"/>
              <a:gd name="connsiteY0" fmla="*/ 1959688 h 1964697"/>
              <a:gd name="connsiteX1" fmla="*/ 458838 w 7960381"/>
              <a:gd name="connsiteY1" fmla="*/ 1715848 h 1964697"/>
              <a:gd name="connsiteX2" fmla="*/ 702678 w 7960381"/>
              <a:gd name="connsiteY2" fmla="*/ 1578688 h 1964697"/>
              <a:gd name="connsiteX3" fmla="*/ 961758 w 7960381"/>
              <a:gd name="connsiteY3" fmla="*/ 1350088 h 1964697"/>
              <a:gd name="connsiteX4" fmla="*/ 2241918 w 7960381"/>
              <a:gd name="connsiteY4" fmla="*/ 496648 h 1964697"/>
              <a:gd name="connsiteX5" fmla="*/ 2767698 w 7960381"/>
              <a:gd name="connsiteY5" fmla="*/ 207088 h 1964697"/>
              <a:gd name="connsiteX6" fmla="*/ 3964038 w 7960381"/>
              <a:gd name="connsiteY6" fmla="*/ 39448 h 1964697"/>
              <a:gd name="connsiteX7" fmla="*/ 7690218 w 7960381"/>
              <a:gd name="connsiteY7" fmla="*/ 77548 h 1964697"/>
              <a:gd name="connsiteX8" fmla="*/ 7674978 w 7960381"/>
              <a:gd name="connsiteY8" fmla="*/ 656668 h 1964697"/>
              <a:gd name="connsiteX9" fmla="*/ 6890118 w 7960381"/>
              <a:gd name="connsiteY9" fmla="*/ 694768 h 1964697"/>
              <a:gd name="connsiteX10" fmla="*/ 6265278 w 7960381"/>
              <a:gd name="connsiteY10" fmla="*/ 717628 h 1964697"/>
              <a:gd name="connsiteX11" fmla="*/ 5556618 w 7960381"/>
              <a:gd name="connsiteY11" fmla="*/ 809068 h 1964697"/>
              <a:gd name="connsiteX12" fmla="*/ 5023218 w 7960381"/>
              <a:gd name="connsiteY12" fmla="*/ 953848 h 1964697"/>
              <a:gd name="connsiteX13" fmla="*/ 4680318 w 7960381"/>
              <a:gd name="connsiteY13" fmla="*/ 1007188 h 1964697"/>
              <a:gd name="connsiteX14" fmla="*/ 4124058 w 7960381"/>
              <a:gd name="connsiteY14" fmla="*/ 1182448 h 1964697"/>
              <a:gd name="connsiteX15" fmla="*/ 3674478 w 7960381"/>
              <a:gd name="connsiteY15" fmla="*/ 1235788 h 1964697"/>
              <a:gd name="connsiteX16" fmla="*/ 3430638 w 7960381"/>
              <a:gd name="connsiteY16" fmla="*/ 1327228 h 1964697"/>
              <a:gd name="connsiteX17" fmla="*/ 2721978 w 7960381"/>
              <a:gd name="connsiteY17" fmla="*/ 1456768 h 1964697"/>
              <a:gd name="connsiteX18" fmla="*/ 2523858 w 7960381"/>
              <a:gd name="connsiteY18" fmla="*/ 1487248 h 1964697"/>
              <a:gd name="connsiteX19" fmla="*/ 2234298 w 7960381"/>
              <a:gd name="connsiteY19" fmla="*/ 1510108 h 1964697"/>
              <a:gd name="connsiteX20" fmla="*/ 1754238 w 7960381"/>
              <a:gd name="connsiteY20" fmla="*/ 1654888 h 1964697"/>
              <a:gd name="connsiteX21" fmla="*/ 1281798 w 7960381"/>
              <a:gd name="connsiteY21" fmla="*/ 1723468 h 1964697"/>
              <a:gd name="connsiteX22" fmla="*/ 634098 w 7960381"/>
              <a:gd name="connsiteY22" fmla="*/ 1868248 h 1964697"/>
              <a:gd name="connsiteX23" fmla="*/ 1638 w 7960381"/>
              <a:gd name="connsiteY23" fmla="*/ 1959688 h 1964697"/>
              <a:gd name="connsiteX0" fmla="*/ 1638 w 7960381"/>
              <a:gd name="connsiteY0" fmla="*/ 1959688 h 1964697"/>
              <a:gd name="connsiteX1" fmla="*/ 458838 w 7960381"/>
              <a:gd name="connsiteY1" fmla="*/ 1715848 h 1964697"/>
              <a:gd name="connsiteX2" fmla="*/ 702678 w 7960381"/>
              <a:gd name="connsiteY2" fmla="*/ 1578688 h 1964697"/>
              <a:gd name="connsiteX3" fmla="*/ 961758 w 7960381"/>
              <a:gd name="connsiteY3" fmla="*/ 1350088 h 1964697"/>
              <a:gd name="connsiteX4" fmla="*/ 2264778 w 7960381"/>
              <a:gd name="connsiteY4" fmla="*/ 534748 h 1964697"/>
              <a:gd name="connsiteX5" fmla="*/ 2767698 w 7960381"/>
              <a:gd name="connsiteY5" fmla="*/ 207088 h 1964697"/>
              <a:gd name="connsiteX6" fmla="*/ 3964038 w 7960381"/>
              <a:gd name="connsiteY6" fmla="*/ 39448 h 1964697"/>
              <a:gd name="connsiteX7" fmla="*/ 7690218 w 7960381"/>
              <a:gd name="connsiteY7" fmla="*/ 77548 h 1964697"/>
              <a:gd name="connsiteX8" fmla="*/ 7674978 w 7960381"/>
              <a:gd name="connsiteY8" fmla="*/ 656668 h 1964697"/>
              <a:gd name="connsiteX9" fmla="*/ 6890118 w 7960381"/>
              <a:gd name="connsiteY9" fmla="*/ 694768 h 1964697"/>
              <a:gd name="connsiteX10" fmla="*/ 6265278 w 7960381"/>
              <a:gd name="connsiteY10" fmla="*/ 717628 h 1964697"/>
              <a:gd name="connsiteX11" fmla="*/ 5556618 w 7960381"/>
              <a:gd name="connsiteY11" fmla="*/ 809068 h 1964697"/>
              <a:gd name="connsiteX12" fmla="*/ 5023218 w 7960381"/>
              <a:gd name="connsiteY12" fmla="*/ 953848 h 1964697"/>
              <a:gd name="connsiteX13" fmla="*/ 4680318 w 7960381"/>
              <a:gd name="connsiteY13" fmla="*/ 1007188 h 1964697"/>
              <a:gd name="connsiteX14" fmla="*/ 4124058 w 7960381"/>
              <a:gd name="connsiteY14" fmla="*/ 1182448 h 1964697"/>
              <a:gd name="connsiteX15" fmla="*/ 3674478 w 7960381"/>
              <a:gd name="connsiteY15" fmla="*/ 1235788 h 1964697"/>
              <a:gd name="connsiteX16" fmla="*/ 3430638 w 7960381"/>
              <a:gd name="connsiteY16" fmla="*/ 1327228 h 1964697"/>
              <a:gd name="connsiteX17" fmla="*/ 2721978 w 7960381"/>
              <a:gd name="connsiteY17" fmla="*/ 1456768 h 1964697"/>
              <a:gd name="connsiteX18" fmla="*/ 2523858 w 7960381"/>
              <a:gd name="connsiteY18" fmla="*/ 1487248 h 1964697"/>
              <a:gd name="connsiteX19" fmla="*/ 2234298 w 7960381"/>
              <a:gd name="connsiteY19" fmla="*/ 1510108 h 1964697"/>
              <a:gd name="connsiteX20" fmla="*/ 1754238 w 7960381"/>
              <a:gd name="connsiteY20" fmla="*/ 1654888 h 1964697"/>
              <a:gd name="connsiteX21" fmla="*/ 1281798 w 7960381"/>
              <a:gd name="connsiteY21" fmla="*/ 1723468 h 1964697"/>
              <a:gd name="connsiteX22" fmla="*/ 634098 w 7960381"/>
              <a:gd name="connsiteY22" fmla="*/ 1868248 h 1964697"/>
              <a:gd name="connsiteX23" fmla="*/ 1638 w 7960381"/>
              <a:gd name="connsiteY23" fmla="*/ 1959688 h 1964697"/>
              <a:gd name="connsiteX0" fmla="*/ 1638 w 7960381"/>
              <a:gd name="connsiteY0" fmla="*/ 1951207 h 1956216"/>
              <a:gd name="connsiteX1" fmla="*/ 458838 w 7960381"/>
              <a:gd name="connsiteY1" fmla="*/ 1707367 h 1956216"/>
              <a:gd name="connsiteX2" fmla="*/ 702678 w 7960381"/>
              <a:gd name="connsiteY2" fmla="*/ 1570207 h 1956216"/>
              <a:gd name="connsiteX3" fmla="*/ 961758 w 7960381"/>
              <a:gd name="connsiteY3" fmla="*/ 1341607 h 1956216"/>
              <a:gd name="connsiteX4" fmla="*/ 2264778 w 7960381"/>
              <a:gd name="connsiteY4" fmla="*/ 526267 h 1956216"/>
              <a:gd name="connsiteX5" fmla="*/ 2828658 w 7960381"/>
              <a:gd name="connsiteY5" fmla="*/ 251947 h 1956216"/>
              <a:gd name="connsiteX6" fmla="*/ 3964038 w 7960381"/>
              <a:gd name="connsiteY6" fmla="*/ 30967 h 1956216"/>
              <a:gd name="connsiteX7" fmla="*/ 7690218 w 7960381"/>
              <a:gd name="connsiteY7" fmla="*/ 69067 h 1956216"/>
              <a:gd name="connsiteX8" fmla="*/ 7674978 w 7960381"/>
              <a:gd name="connsiteY8" fmla="*/ 648187 h 1956216"/>
              <a:gd name="connsiteX9" fmla="*/ 6890118 w 7960381"/>
              <a:gd name="connsiteY9" fmla="*/ 686287 h 1956216"/>
              <a:gd name="connsiteX10" fmla="*/ 6265278 w 7960381"/>
              <a:gd name="connsiteY10" fmla="*/ 709147 h 1956216"/>
              <a:gd name="connsiteX11" fmla="*/ 5556618 w 7960381"/>
              <a:gd name="connsiteY11" fmla="*/ 800587 h 1956216"/>
              <a:gd name="connsiteX12" fmla="*/ 5023218 w 7960381"/>
              <a:gd name="connsiteY12" fmla="*/ 945367 h 1956216"/>
              <a:gd name="connsiteX13" fmla="*/ 4680318 w 7960381"/>
              <a:gd name="connsiteY13" fmla="*/ 998707 h 1956216"/>
              <a:gd name="connsiteX14" fmla="*/ 4124058 w 7960381"/>
              <a:gd name="connsiteY14" fmla="*/ 1173967 h 1956216"/>
              <a:gd name="connsiteX15" fmla="*/ 3674478 w 7960381"/>
              <a:gd name="connsiteY15" fmla="*/ 1227307 h 1956216"/>
              <a:gd name="connsiteX16" fmla="*/ 3430638 w 7960381"/>
              <a:gd name="connsiteY16" fmla="*/ 1318747 h 1956216"/>
              <a:gd name="connsiteX17" fmla="*/ 2721978 w 7960381"/>
              <a:gd name="connsiteY17" fmla="*/ 1448287 h 1956216"/>
              <a:gd name="connsiteX18" fmla="*/ 2523858 w 7960381"/>
              <a:gd name="connsiteY18" fmla="*/ 1478767 h 1956216"/>
              <a:gd name="connsiteX19" fmla="*/ 2234298 w 7960381"/>
              <a:gd name="connsiteY19" fmla="*/ 1501627 h 1956216"/>
              <a:gd name="connsiteX20" fmla="*/ 1754238 w 7960381"/>
              <a:gd name="connsiteY20" fmla="*/ 1646407 h 1956216"/>
              <a:gd name="connsiteX21" fmla="*/ 1281798 w 7960381"/>
              <a:gd name="connsiteY21" fmla="*/ 1714987 h 1956216"/>
              <a:gd name="connsiteX22" fmla="*/ 634098 w 7960381"/>
              <a:gd name="connsiteY22" fmla="*/ 1859767 h 1956216"/>
              <a:gd name="connsiteX23" fmla="*/ 1638 w 7960381"/>
              <a:gd name="connsiteY23" fmla="*/ 1951207 h 1956216"/>
              <a:gd name="connsiteX0" fmla="*/ 1638 w 7960381"/>
              <a:gd name="connsiteY0" fmla="*/ 1951207 h 1956216"/>
              <a:gd name="connsiteX1" fmla="*/ 458838 w 7960381"/>
              <a:gd name="connsiteY1" fmla="*/ 1707367 h 1956216"/>
              <a:gd name="connsiteX2" fmla="*/ 702678 w 7960381"/>
              <a:gd name="connsiteY2" fmla="*/ 1570207 h 1956216"/>
              <a:gd name="connsiteX3" fmla="*/ 961758 w 7960381"/>
              <a:gd name="connsiteY3" fmla="*/ 1341607 h 1956216"/>
              <a:gd name="connsiteX4" fmla="*/ 2264778 w 7960381"/>
              <a:gd name="connsiteY4" fmla="*/ 526267 h 1956216"/>
              <a:gd name="connsiteX5" fmla="*/ 2828658 w 7960381"/>
              <a:gd name="connsiteY5" fmla="*/ 251947 h 1956216"/>
              <a:gd name="connsiteX6" fmla="*/ 3964038 w 7960381"/>
              <a:gd name="connsiteY6" fmla="*/ 30967 h 1956216"/>
              <a:gd name="connsiteX7" fmla="*/ 7690218 w 7960381"/>
              <a:gd name="connsiteY7" fmla="*/ 69067 h 1956216"/>
              <a:gd name="connsiteX8" fmla="*/ 7674978 w 7960381"/>
              <a:gd name="connsiteY8" fmla="*/ 648187 h 1956216"/>
              <a:gd name="connsiteX9" fmla="*/ 6890118 w 7960381"/>
              <a:gd name="connsiteY9" fmla="*/ 686287 h 1956216"/>
              <a:gd name="connsiteX10" fmla="*/ 6265278 w 7960381"/>
              <a:gd name="connsiteY10" fmla="*/ 709147 h 1956216"/>
              <a:gd name="connsiteX11" fmla="*/ 5556618 w 7960381"/>
              <a:gd name="connsiteY11" fmla="*/ 800587 h 1956216"/>
              <a:gd name="connsiteX12" fmla="*/ 5023218 w 7960381"/>
              <a:gd name="connsiteY12" fmla="*/ 945367 h 1956216"/>
              <a:gd name="connsiteX13" fmla="*/ 4680318 w 7960381"/>
              <a:gd name="connsiteY13" fmla="*/ 998707 h 1956216"/>
              <a:gd name="connsiteX14" fmla="*/ 4124058 w 7960381"/>
              <a:gd name="connsiteY14" fmla="*/ 1173967 h 1956216"/>
              <a:gd name="connsiteX15" fmla="*/ 3674478 w 7960381"/>
              <a:gd name="connsiteY15" fmla="*/ 1227307 h 1956216"/>
              <a:gd name="connsiteX16" fmla="*/ 3430638 w 7960381"/>
              <a:gd name="connsiteY16" fmla="*/ 1318747 h 1956216"/>
              <a:gd name="connsiteX17" fmla="*/ 2721978 w 7960381"/>
              <a:gd name="connsiteY17" fmla="*/ 1448287 h 1956216"/>
              <a:gd name="connsiteX18" fmla="*/ 2523858 w 7960381"/>
              <a:gd name="connsiteY18" fmla="*/ 1478767 h 1956216"/>
              <a:gd name="connsiteX19" fmla="*/ 2234298 w 7960381"/>
              <a:gd name="connsiteY19" fmla="*/ 1501627 h 1956216"/>
              <a:gd name="connsiteX20" fmla="*/ 1754238 w 7960381"/>
              <a:gd name="connsiteY20" fmla="*/ 1646407 h 1956216"/>
              <a:gd name="connsiteX21" fmla="*/ 1281798 w 7960381"/>
              <a:gd name="connsiteY21" fmla="*/ 1714987 h 1956216"/>
              <a:gd name="connsiteX22" fmla="*/ 634098 w 7960381"/>
              <a:gd name="connsiteY22" fmla="*/ 1859767 h 1956216"/>
              <a:gd name="connsiteX23" fmla="*/ 1638 w 7960381"/>
              <a:gd name="connsiteY23" fmla="*/ 1951207 h 1956216"/>
              <a:gd name="connsiteX0" fmla="*/ 1638 w 7960381"/>
              <a:gd name="connsiteY0" fmla="*/ 1951207 h 1956216"/>
              <a:gd name="connsiteX1" fmla="*/ 458838 w 7960381"/>
              <a:gd name="connsiteY1" fmla="*/ 1707367 h 1956216"/>
              <a:gd name="connsiteX2" fmla="*/ 702678 w 7960381"/>
              <a:gd name="connsiteY2" fmla="*/ 1570207 h 1956216"/>
              <a:gd name="connsiteX3" fmla="*/ 999858 w 7960381"/>
              <a:gd name="connsiteY3" fmla="*/ 1379707 h 1956216"/>
              <a:gd name="connsiteX4" fmla="*/ 2264778 w 7960381"/>
              <a:gd name="connsiteY4" fmla="*/ 526267 h 1956216"/>
              <a:gd name="connsiteX5" fmla="*/ 2828658 w 7960381"/>
              <a:gd name="connsiteY5" fmla="*/ 251947 h 1956216"/>
              <a:gd name="connsiteX6" fmla="*/ 3964038 w 7960381"/>
              <a:gd name="connsiteY6" fmla="*/ 30967 h 1956216"/>
              <a:gd name="connsiteX7" fmla="*/ 7690218 w 7960381"/>
              <a:gd name="connsiteY7" fmla="*/ 69067 h 1956216"/>
              <a:gd name="connsiteX8" fmla="*/ 7674978 w 7960381"/>
              <a:gd name="connsiteY8" fmla="*/ 648187 h 1956216"/>
              <a:gd name="connsiteX9" fmla="*/ 6890118 w 7960381"/>
              <a:gd name="connsiteY9" fmla="*/ 686287 h 1956216"/>
              <a:gd name="connsiteX10" fmla="*/ 6265278 w 7960381"/>
              <a:gd name="connsiteY10" fmla="*/ 709147 h 1956216"/>
              <a:gd name="connsiteX11" fmla="*/ 5556618 w 7960381"/>
              <a:gd name="connsiteY11" fmla="*/ 800587 h 1956216"/>
              <a:gd name="connsiteX12" fmla="*/ 5023218 w 7960381"/>
              <a:gd name="connsiteY12" fmla="*/ 945367 h 1956216"/>
              <a:gd name="connsiteX13" fmla="*/ 4680318 w 7960381"/>
              <a:gd name="connsiteY13" fmla="*/ 998707 h 1956216"/>
              <a:gd name="connsiteX14" fmla="*/ 4124058 w 7960381"/>
              <a:gd name="connsiteY14" fmla="*/ 1173967 h 1956216"/>
              <a:gd name="connsiteX15" fmla="*/ 3674478 w 7960381"/>
              <a:gd name="connsiteY15" fmla="*/ 1227307 h 1956216"/>
              <a:gd name="connsiteX16" fmla="*/ 3430638 w 7960381"/>
              <a:gd name="connsiteY16" fmla="*/ 1318747 h 1956216"/>
              <a:gd name="connsiteX17" fmla="*/ 2721978 w 7960381"/>
              <a:gd name="connsiteY17" fmla="*/ 1448287 h 1956216"/>
              <a:gd name="connsiteX18" fmla="*/ 2523858 w 7960381"/>
              <a:gd name="connsiteY18" fmla="*/ 1478767 h 1956216"/>
              <a:gd name="connsiteX19" fmla="*/ 2234298 w 7960381"/>
              <a:gd name="connsiteY19" fmla="*/ 1501627 h 1956216"/>
              <a:gd name="connsiteX20" fmla="*/ 1754238 w 7960381"/>
              <a:gd name="connsiteY20" fmla="*/ 1646407 h 1956216"/>
              <a:gd name="connsiteX21" fmla="*/ 1281798 w 7960381"/>
              <a:gd name="connsiteY21" fmla="*/ 1714987 h 1956216"/>
              <a:gd name="connsiteX22" fmla="*/ 634098 w 7960381"/>
              <a:gd name="connsiteY22" fmla="*/ 1859767 h 1956216"/>
              <a:gd name="connsiteX23" fmla="*/ 1638 w 7960381"/>
              <a:gd name="connsiteY23" fmla="*/ 1951207 h 1956216"/>
              <a:gd name="connsiteX0" fmla="*/ 1638 w 7690275"/>
              <a:gd name="connsiteY0" fmla="*/ 1929087 h 1934096"/>
              <a:gd name="connsiteX1" fmla="*/ 458838 w 7690275"/>
              <a:gd name="connsiteY1" fmla="*/ 1685247 h 1934096"/>
              <a:gd name="connsiteX2" fmla="*/ 702678 w 7690275"/>
              <a:gd name="connsiteY2" fmla="*/ 1548087 h 1934096"/>
              <a:gd name="connsiteX3" fmla="*/ 999858 w 7690275"/>
              <a:gd name="connsiteY3" fmla="*/ 1357587 h 1934096"/>
              <a:gd name="connsiteX4" fmla="*/ 2264778 w 7690275"/>
              <a:gd name="connsiteY4" fmla="*/ 504147 h 1934096"/>
              <a:gd name="connsiteX5" fmla="*/ 2828658 w 7690275"/>
              <a:gd name="connsiteY5" fmla="*/ 229827 h 1934096"/>
              <a:gd name="connsiteX6" fmla="*/ 3964038 w 7690275"/>
              <a:gd name="connsiteY6" fmla="*/ 8847 h 1934096"/>
              <a:gd name="connsiteX7" fmla="*/ 7690218 w 7690275"/>
              <a:gd name="connsiteY7" fmla="*/ 46947 h 1934096"/>
              <a:gd name="connsiteX8" fmla="*/ 7674978 w 7690275"/>
              <a:gd name="connsiteY8" fmla="*/ 626067 h 1934096"/>
              <a:gd name="connsiteX9" fmla="*/ 6890118 w 7690275"/>
              <a:gd name="connsiteY9" fmla="*/ 664167 h 1934096"/>
              <a:gd name="connsiteX10" fmla="*/ 6265278 w 7690275"/>
              <a:gd name="connsiteY10" fmla="*/ 687027 h 1934096"/>
              <a:gd name="connsiteX11" fmla="*/ 5556618 w 7690275"/>
              <a:gd name="connsiteY11" fmla="*/ 778467 h 1934096"/>
              <a:gd name="connsiteX12" fmla="*/ 5023218 w 7690275"/>
              <a:gd name="connsiteY12" fmla="*/ 923247 h 1934096"/>
              <a:gd name="connsiteX13" fmla="*/ 4680318 w 7690275"/>
              <a:gd name="connsiteY13" fmla="*/ 976587 h 1934096"/>
              <a:gd name="connsiteX14" fmla="*/ 4124058 w 7690275"/>
              <a:gd name="connsiteY14" fmla="*/ 1151847 h 1934096"/>
              <a:gd name="connsiteX15" fmla="*/ 3674478 w 7690275"/>
              <a:gd name="connsiteY15" fmla="*/ 1205187 h 1934096"/>
              <a:gd name="connsiteX16" fmla="*/ 3430638 w 7690275"/>
              <a:gd name="connsiteY16" fmla="*/ 1296627 h 1934096"/>
              <a:gd name="connsiteX17" fmla="*/ 2721978 w 7690275"/>
              <a:gd name="connsiteY17" fmla="*/ 1426167 h 1934096"/>
              <a:gd name="connsiteX18" fmla="*/ 2523858 w 7690275"/>
              <a:gd name="connsiteY18" fmla="*/ 1456647 h 1934096"/>
              <a:gd name="connsiteX19" fmla="*/ 2234298 w 7690275"/>
              <a:gd name="connsiteY19" fmla="*/ 1479507 h 1934096"/>
              <a:gd name="connsiteX20" fmla="*/ 1754238 w 7690275"/>
              <a:gd name="connsiteY20" fmla="*/ 1624287 h 1934096"/>
              <a:gd name="connsiteX21" fmla="*/ 1281798 w 7690275"/>
              <a:gd name="connsiteY21" fmla="*/ 1692867 h 1934096"/>
              <a:gd name="connsiteX22" fmla="*/ 634098 w 7690275"/>
              <a:gd name="connsiteY22" fmla="*/ 1837647 h 1934096"/>
              <a:gd name="connsiteX23" fmla="*/ 1638 w 7690275"/>
              <a:gd name="connsiteY23" fmla="*/ 1929087 h 1934096"/>
              <a:gd name="connsiteX0" fmla="*/ 1638 w 7950224"/>
              <a:gd name="connsiteY0" fmla="*/ 1921735 h 1926744"/>
              <a:gd name="connsiteX1" fmla="*/ 458838 w 7950224"/>
              <a:gd name="connsiteY1" fmla="*/ 1677895 h 1926744"/>
              <a:gd name="connsiteX2" fmla="*/ 702678 w 7950224"/>
              <a:gd name="connsiteY2" fmla="*/ 1540735 h 1926744"/>
              <a:gd name="connsiteX3" fmla="*/ 999858 w 7950224"/>
              <a:gd name="connsiteY3" fmla="*/ 1350235 h 1926744"/>
              <a:gd name="connsiteX4" fmla="*/ 2264778 w 7950224"/>
              <a:gd name="connsiteY4" fmla="*/ 496795 h 1926744"/>
              <a:gd name="connsiteX5" fmla="*/ 2828658 w 7950224"/>
              <a:gd name="connsiteY5" fmla="*/ 222475 h 1926744"/>
              <a:gd name="connsiteX6" fmla="*/ 4101198 w 7950224"/>
              <a:gd name="connsiteY6" fmla="*/ 70075 h 1926744"/>
              <a:gd name="connsiteX7" fmla="*/ 7690218 w 7950224"/>
              <a:gd name="connsiteY7" fmla="*/ 39595 h 1926744"/>
              <a:gd name="connsiteX8" fmla="*/ 7674978 w 7950224"/>
              <a:gd name="connsiteY8" fmla="*/ 618715 h 1926744"/>
              <a:gd name="connsiteX9" fmla="*/ 6890118 w 7950224"/>
              <a:gd name="connsiteY9" fmla="*/ 656815 h 1926744"/>
              <a:gd name="connsiteX10" fmla="*/ 6265278 w 7950224"/>
              <a:gd name="connsiteY10" fmla="*/ 679675 h 1926744"/>
              <a:gd name="connsiteX11" fmla="*/ 5556618 w 7950224"/>
              <a:gd name="connsiteY11" fmla="*/ 771115 h 1926744"/>
              <a:gd name="connsiteX12" fmla="*/ 5023218 w 7950224"/>
              <a:gd name="connsiteY12" fmla="*/ 915895 h 1926744"/>
              <a:gd name="connsiteX13" fmla="*/ 4680318 w 7950224"/>
              <a:gd name="connsiteY13" fmla="*/ 969235 h 1926744"/>
              <a:gd name="connsiteX14" fmla="*/ 4124058 w 7950224"/>
              <a:gd name="connsiteY14" fmla="*/ 1144495 h 1926744"/>
              <a:gd name="connsiteX15" fmla="*/ 3674478 w 7950224"/>
              <a:gd name="connsiteY15" fmla="*/ 1197835 h 1926744"/>
              <a:gd name="connsiteX16" fmla="*/ 3430638 w 7950224"/>
              <a:gd name="connsiteY16" fmla="*/ 1289275 h 1926744"/>
              <a:gd name="connsiteX17" fmla="*/ 2721978 w 7950224"/>
              <a:gd name="connsiteY17" fmla="*/ 1418815 h 1926744"/>
              <a:gd name="connsiteX18" fmla="*/ 2523858 w 7950224"/>
              <a:gd name="connsiteY18" fmla="*/ 1449295 h 1926744"/>
              <a:gd name="connsiteX19" fmla="*/ 2234298 w 7950224"/>
              <a:gd name="connsiteY19" fmla="*/ 1472155 h 1926744"/>
              <a:gd name="connsiteX20" fmla="*/ 1754238 w 7950224"/>
              <a:gd name="connsiteY20" fmla="*/ 1616935 h 1926744"/>
              <a:gd name="connsiteX21" fmla="*/ 1281798 w 7950224"/>
              <a:gd name="connsiteY21" fmla="*/ 1685515 h 1926744"/>
              <a:gd name="connsiteX22" fmla="*/ 634098 w 7950224"/>
              <a:gd name="connsiteY22" fmla="*/ 1830295 h 1926744"/>
              <a:gd name="connsiteX23" fmla="*/ 1638 w 7950224"/>
              <a:gd name="connsiteY23" fmla="*/ 1921735 h 1926744"/>
              <a:gd name="connsiteX0" fmla="*/ 1638 w 7950224"/>
              <a:gd name="connsiteY0" fmla="*/ 1921735 h 1926744"/>
              <a:gd name="connsiteX1" fmla="*/ 458838 w 7950224"/>
              <a:gd name="connsiteY1" fmla="*/ 1677895 h 1926744"/>
              <a:gd name="connsiteX2" fmla="*/ 702678 w 7950224"/>
              <a:gd name="connsiteY2" fmla="*/ 1540735 h 1926744"/>
              <a:gd name="connsiteX3" fmla="*/ 999858 w 7950224"/>
              <a:gd name="connsiteY3" fmla="*/ 1350235 h 1926744"/>
              <a:gd name="connsiteX4" fmla="*/ 2264778 w 7950224"/>
              <a:gd name="connsiteY4" fmla="*/ 496795 h 1926744"/>
              <a:gd name="connsiteX5" fmla="*/ 2828658 w 7950224"/>
              <a:gd name="connsiteY5" fmla="*/ 222475 h 1926744"/>
              <a:gd name="connsiteX6" fmla="*/ 4101198 w 7950224"/>
              <a:gd name="connsiteY6" fmla="*/ 70075 h 1926744"/>
              <a:gd name="connsiteX7" fmla="*/ 7690218 w 7950224"/>
              <a:gd name="connsiteY7" fmla="*/ 39595 h 1926744"/>
              <a:gd name="connsiteX8" fmla="*/ 7674978 w 7950224"/>
              <a:gd name="connsiteY8" fmla="*/ 618715 h 1926744"/>
              <a:gd name="connsiteX9" fmla="*/ 6890118 w 7950224"/>
              <a:gd name="connsiteY9" fmla="*/ 656815 h 1926744"/>
              <a:gd name="connsiteX10" fmla="*/ 6265278 w 7950224"/>
              <a:gd name="connsiteY10" fmla="*/ 679675 h 1926744"/>
              <a:gd name="connsiteX11" fmla="*/ 5556618 w 7950224"/>
              <a:gd name="connsiteY11" fmla="*/ 771115 h 1926744"/>
              <a:gd name="connsiteX12" fmla="*/ 5023218 w 7950224"/>
              <a:gd name="connsiteY12" fmla="*/ 915895 h 1926744"/>
              <a:gd name="connsiteX13" fmla="*/ 4680318 w 7950224"/>
              <a:gd name="connsiteY13" fmla="*/ 969235 h 1926744"/>
              <a:gd name="connsiteX14" fmla="*/ 4124058 w 7950224"/>
              <a:gd name="connsiteY14" fmla="*/ 1144495 h 1926744"/>
              <a:gd name="connsiteX15" fmla="*/ 3674478 w 7950224"/>
              <a:gd name="connsiteY15" fmla="*/ 1197835 h 1926744"/>
              <a:gd name="connsiteX16" fmla="*/ 3430638 w 7950224"/>
              <a:gd name="connsiteY16" fmla="*/ 1289275 h 1926744"/>
              <a:gd name="connsiteX17" fmla="*/ 2721978 w 7950224"/>
              <a:gd name="connsiteY17" fmla="*/ 1418815 h 1926744"/>
              <a:gd name="connsiteX18" fmla="*/ 2523858 w 7950224"/>
              <a:gd name="connsiteY18" fmla="*/ 1449295 h 1926744"/>
              <a:gd name="connsiteX19" fmla="*/ 2234298 w 7950224"/>
              <a:gd name="connsiteY19" fmla="*/ 1472155 h 1926744"/>
              <a:gd name="connsiteX20" fmla="*/ 1754238 w 7950224"/>
              <a:gd name="connsiteY20" fmla="*/ 1616935 h 1926744"/>
              <a:gd name="connsiteX21" fmla="*/ 1281798 w 7950224"/>
              <a:gd name="connsiteY21" fmla="*/ 1685515 h 1926744"/>
              <a:gd name="connsiteX22" fmla="*/ 634098 w 7950224"/>
              <a:gd name="connsiteY22" fmla="*/ 1830295 h 1926744"/>
              <a:gd name="connsiteX23" fmla="*/ 1638 w 7950224"/>
              <a:gd name="connsiteY23" fmla="*/ 1921735 h 1926744"/>
              <a:gd name="connsiteX0" fmla="*/ 1638 w 7950224"/>
              <a:gd name="connsiteY0" fmla="*/ 1921735 h 1926744"/>
              <a:gd name="connsiteX1" fmla="*/ 458838 w 7950224"/>
              <a:gd name="connsiteY1" fmla="*/ 1677895 h 1926744"/>
              <a:gd name="connsiteX2" fmla="*/ 702678 w 7950224"/>
              <a:gd name="connsiteY2" fmla="*/ 1540735 h 1926744"/>
              <a:gd name="connsiteX3" fmla="*/ 999858 w 7950224"/>
              <a:gd name="connsiteY3" fmla="*/ 1350235 h 1926744"/>
              <a:gd name="connsiteX4" fmla="*/ 2264778 w 7950224"/>
              <a:gd name="connsiteY4" fmla="*/ 496795 h 1926744"/>
              <a:gd name="connsiteX5" fmla="*/ 2828658 w 7950224"/>
              <a:gd name="connsiteY5" fmla="*/ 222475 h 1926744"/>
              <a:gd name="connsiteX6" fmla="*/ 4101198 w 7950224"/>
              <a:gd name="connsiteY6" fmla="*/ 70075 h 1926744"/>
              <a:gd name="connsiteX7" fmla="*/ 7690218 w 7950224"/>
              <a:gd name="connsiteY7" fmla="*/ 39595 h 1926744"/>
              <a:gd name="connsiteX8" fmla="*/ 7674978 w 7950224"/>
              <a:gd name="connsiteY8" fmla="*/ 618715 h 1926744"/>
              <a:gd name="connsiteX9" fmla="*/ 6890118 w 7950224"/>
              <a:gd name="connsiteY9" fmla="*/ 656815 h 1926744"/>
              <a:gd name="connsiteX10" fmla="*/ 6265278 w 7950224"/>
              <a:gd name="connsiteY10" fmla="*/ 679675 h 1926744"/>
              <a:gd name="connsiteX11" fmla="*/ 5556618 w 7950224"/>
              <a:gd name="connsiteY11" fmla="*/ 771115 h 1926744"/>
              <a:gd name="connsiteX12" fmla="*/ 5023218 w 7950224"/>
              <a:gd name="connsiteY12" fmla="*/ 915895 h 1926744"/>
              <a:gd name="connsiteX13" fmla="*/ 4680318 w 7950224"/>
              <a:gd name="connsiteY13" fmla="*/ 969235 h 1926744"/>
              <a:gd name="connsiteX14" fmla="*/ 4124058 w 7950224"/>
              <a:gd name="connsiteY14" fmla="*/ 1144495 h 1926744"/>
              <a:gd name="connsiteX15" fmla="*/ 3674478 w 7950224"/>
              <a:gd name="connsiteY15" fmla="*/ 1197835 h 1926744"/>
              <a:gd name="connsiteX16" fmla="*/ 3430638 w 7950224"/>
              <a:gd name="connsiteY16" fmla="*/ 1289275 h 1926744"/>
              <a:gd name="connsiteX17" fmla="*/ 2721978 w 7950224"/>
              <a:gd name="connsiteY17" fmla="*/ 1418815 h 1926744"/>
              <a:gd name="connsiteX18" fmla="*/ 2523858 w 7950224"/>
              <a:gd name="connsiteY18" fmla="*/ 1449295 h 1926744"/>
              <a:gd name="connsiteX19" fmla="*/ 2234298 w 7950224"/>
              <a:gd name="connsiteY19" fmla="*/ 1472155 h 1926744"/>
              <a:gd name="connsiteX20" fmla="*/ 1754238 w 7950224"/>
              <a:gd name="connsiteY20" fmla="*/ 1616935 h 1926744"/>
              <a:gd name="connsiteX21" fmla="*/ 1281798 w 7950224"/>
              <a:gd name="connsiteY21" fmla="*/ 1685515 h 1926744"/>
              <a:gd name="connsiteX22" fmla="*/ 634098 w 7950224"/>
              <a:gd name="connsiteY22" fmla="*/ 1830295 h 1926744"/>
              <a:gd name="connsiteX23" fmla="*/ 1638 w 7950224"/>
              <a:gd name="connsiteY23" fmla="*/ 1921735 h 1926744"/>
              <a:gd name="connsiteX0" fmla="*/ 1638 w 7691974"/>
              <a:gd name="connsiteY0" fmla="*/ 1882214 h 1887223"/>
              <a:gd name="connsiteX1" fmla="*/ 458838 w 7691974"/>
              <a:gd name="connsiteY1" fmla="*/ 1638374 h 1887223"/>
              <a:gd name="connsiteX2" fmla="*/ 702678 w 7691974"/>
              <a:gd name="connsiteY2" fmla="*/ 1501214 h 1887223"/>
              <a:gd name="connsiteX3" fmla="*/ 999858 w 7691974"/>
              <a:gd name="connsiteY3" fmla="*/ 1310714 h 1887223"/>
              <a:gd name="connsiteX4" fmla="*/ 2264778 w 7691974"/>
              <a:gd name="connsiteY4" fmla="*/ 457274 h 1887223"/>
              <a:gd name="connsiteX5" fmla="*/ 2828658 w 7691974"/>
              <a:gd name="connsiteY5" fmla="*/ 182954 h 1887223"/>
              <a:gd name="connsiteX6" fmla="*/ 4101198 w 7691974"/>
              <a:gd name="connsiteY6" fmla="*/ 30554 h 1887223"/>
              <a:gd name="connsiteX7" fmla="*/ 7690218 w 7691974"/>
              <a:gd name="connsiteY7" fmla="*/ 74 h 1887223"/>
              <a:gd name="connsiteX8" fmla="*/ 7674978 w 7691974"/>
              <a:gd name="connsiteY8" fmla="*/ 579194 h 1887223"/>
              <a:gd name="connsiteX9" fmla="*/ 6890118 w 7691974"/>
              <a:gd name="connsiteY9" fmla="*/ 617294 h 1887223"/>
              <a:gd name="connsiteX10" fmla="*/ 6265278 w 7691974"/>
              <a:gd name="connsiteY10" fmla="*/ 640154 h 1887223"/>
              <a:gd name="connsiteX11" fmla="*/ 5556618 w 7691974"/>
              <a:gd name="connsiteY11" fmla="*/ 731594 h 1887223"/>
              <a:gd name="connsiteX12" fmla="*/ 5023218 w 7691974"/>
              <a:gd name="connsiteY12" fmla="*/ 876374 h 1887223"/>
              <a:gd name="connsiteX13" fmla="*/ 4680318 w 7691974"/>
              <a:gd name="connsiteY13" fmla="*/ 929714 h 1887223"/>
              <a:gd name="connsiteX14" fmla="*/ 4124058 w 7691974"/>
              <a:gd name="connsiteY14" fmla="*/ 1104974 h 1887223"/>
              <a:gd name="connsiteX15" fmla="*/ 3674478 w 7691974"/>
              <a:gd name="connsiteY15" fmla="*/ 1158314 h 1887223"/>
              <a:gd name="connsiteX16" fmla="*/ 3430638 w 7691974"/>
              <a:gd name="connsiteY16" fmla="*/ 1249754 h 1887223"/>
              <a:gd name="connsiteX17" fmla="*/ 2721978 w 7691974"/>
              <a:gd name="connsiteY17" fmla="*/ 1379294 h 1887223"/>
              <a:gd name="connsiteX18" fmla="*/ 2523858 w 7691974"/>
              <a:gd name="connsiteY18" fmla="*/ 1409774 h 1887223"/>
              <a:gd name="connsiteX19" fmla="*/ 2234298 w 7691974"/>
              <a:gd name="connsiteY19" fmla="*/ 1432634 h 1887223"/>
              <a:gd name="connsiteX20" fmla="*/ 1754238 w 7691974"/>
              <a:gd name="connsiteY20" fmla="*/ 1577414 h 1887223"/>
              <a:gd name="connsiteX21" fmla="*/ 1281798 w 7691974"/>
              <a:gd name="connsiteY21" fmla="*/ 1645994 h 1887223"/>
              <a:gd name="connsiteX22" fmla="*/ 634098 w 7691974"/>
              <a:gd name="connsiteY22" fmla="*/ 1790774 h 1887223"/>
              <a:gd name="connsiteX23" fmla="*/ 1638 w 7691974"/>
              <a:gd name="connsiteY23" fmla="*/ 1882214 h 1887223"/>
              <a:gd name="connsiteX0" fmla="*/ 1638 w 7730091"/>
              <a:gd name="connsiteY0" fmla="*/ 1882229 h 1887238"/>
              <a:gd name="connsiteX1" fmla="*/ 458838 w 7730091"/>
              <a:gd name="connsiteY1" fmla="*/ 1638389 h 1887238"/>
              <a:gd name="connsiteX2" fmla="*/ 702678 w 7730091"/>
              <a:gd name="connsiteY2" fmla="*/ 1501229 h 1887238"/>
              <a:gd name="connsiteX3" fmla="*/ 999858 w 7730091"/>
              <a:gd name="connsiteY3" fmla="*/ 1310729 h 1887238"/>
              <a:gd name="connsiteX4" fmla="*/ 2264778 w 7730091"/>
              <a:gd name="connsiteY4" fmla="*/ 457289 h 1887238"/>
              <a:gd name="connsiteX5" fmla="*/ 2828658 w 7730091"/>
              <a:gd name="connsiteY5" fmla="*/ 182969 h 1887238"/>
              <a:gd name="connsiteX6" fmla="*/ 4101198 w 7730091"/>
              <a:gd name="connsiteY6" fmla="*/ 30569 h 1887238"/>
              <a:gd name="connsiteX7" fmla="*/ 7659738 w 7730091"/>
              <a:gd name="connsiteY7" fmla="*/ 89 h 1887238"/>
              <a:gd name="connsiteX8" fmla="*/ 7674978 w 7730091"/>
              <a:gd name="connsiteY8" fmla="*/ 579209 h 1887238"/>
              <a:gd name="connsiteX9" fmla="*/ 6890118 w 7730091"/>
              <a:gd name="connsiteY9" fmla="*/ 617309 h 1887238"/>
              <a:gd name="connsiteX10" fmla="*/ 6265278 w 7730091"/>
              <a:gd name="connsiteY10" fmla="*/ 640169 h 1887238"/>
              <a:gd name="connsiteX11" fmla="*/ 5556618 w 7730091"/>
              <a:gd name="connsiteY11" fmla="*/ 731609 h 1887238"/>
              <a:gd name="connsiteX12" fmla="*/ 5023218 w 7730091"/>
              <a:gd name="connsiteY12" fmla="*/ 876389 h 1887238"/>
              <a:gd name="connsiteX13" fmla="*/ 4680318 w 7730091"/>
              <a:gd name="connsiteY13" fmla="*/ 929729 h 1887238"/>
              <a:gd name="connsiteX14" fmla="*/ 4124058 w 7730091"/>
              <a:gd name="connsiteY14" fmla="*/ 1104989 h 1887238"/>
              <a:gd name="connsiteX15" fmla="*/ 3674478 w 7730091"/>
              <a:gd name="connsiteY15" fmla="*/ 1158329 h 1887238"/>
              <a:gd name="connsiteX16" fmla="*/ 3430638 w 7730091"/>
              <a:gd name="connsiteY16" fmla="*/ 1249769 h 1887238"/>
              <a:gd name="connsiteX17" fmla="*/ 2721978 w 7730091"/>
              <a:gd name="connsiteY17" fmla="*/ 1379309 h 1887238"/>
              <a:gd name="connsiteX18" fmla="*/ 2523858 w 7730091"/>
              <a:gd name="connsiteY18" fmla="*/ 1409789 h 1887238"/>
              <a:gd name="connsiteX19" fmla="*/ 2234298 w 7730091"/>
              <a:gd name="connsiteY19" fmla="*/ 1432649 h 1887238"/>
              <a:gd name="connsiteX20" fmla="*/ 1754238 w 7730091"/>
              <a:gd name="connsiteY20" fmla="*/ 1577429 h 1887238"/>
              <a:gd name="connsiteX21" fmla="*/ 1281798 w 7730091"/>
              <a:gd name="connsiteY21" fmla="*/ 1646009 h 1887238"/>
              <a:gd name="connsiteX22" fmla="*/ 634098 w 7730091"/>
              <a:gd name="connsiteY22" fmla="*/ 1790789 h 1887238"/>
              <a:gd name="connsiteX23" fmla="*/ 1638 w 7730091"/>
              <a:gd name="connsiteY23" fmla="*/ 1882229 h 1887238"/>
              <a:gd name="connsiteX0" fmla="*/ 1638 w 7674979"/>
              <a:gd name="connsiteY0" fmla="*/ 1882214 h 1887223"/>
              <a:gd name="connsiteX1" fmla="*/ 458838 w 7674979"/>
              <a:gd name="connsiteY1" fmla="*/ 1638374 h 1887223"/>
              <a:gd name="connsiteX2" fmla="*/ 702678 w 7674979"/>
              <a:gd name="connsiteY2" fmla="*/ 1501214 h 1887223"/>
              <a:gd name="connsiteX3" fmla="*/ 999858 w 7674979"/>
              <a:gd name="connsiteY3" fmla="*/ 1310714 h 1887223"/>
              <a:gd name="connsiteX4" fmla="*/ 2264778 w 7674979"/>
              <a:gd name="connsiteY4" fmla="*/ 457274 h 1887223"/>
              <a:gd name="connsiteX5" fmla="*/ 2828658 w 7674979"/>
              <a:gd name="connsiteY5" fmla="*/ 182954 h 1887223"/>
              <a:gd name="connsiteX6" fmla="*/ 4101198 w 7674979"/>
              <a:gd name="connsiteY6" fmla="*/ 30554 h 1887223"/>
              <a:gd name="connsiteX7" fmla="*/ 7659738 w 7674979"/>
              <a:gd name="connsiteY7" fmla="*/ 74 h 1887223"/>
              <a:gd name="connsiteX8" fmla="*/ 7674978 w 7674979"/>
              <a:gd name="connsiteY8" fmla="*/ 579194 h 1887223"/>
              <a:gd name="connsiteX9" fmla="*/ 6890118 w 7674979"/>
              <a:gd name="connsiteY9" fmla="*/ 617294 h 1887223"/>
              <a:gd name="connsiteX10" fmla="*/ 6265278 w 7674979"/>
              <a:gd name="connsiteY10" fmla="*/ 640154 h 1887223"/>
              <a:gd name="connsiteX11" fmla="*/ 5556618 w 7674979"/>
              <a:gd name="connsiteY11" fmla="*/ 731594 h 1887223"/>
              <a:gd name="connsiteX12" fmla="*/ 5023218 w 7674979"/>
              <a:gd name="connsiteY12" fmla="*/ 876374 h 1887223"/>
              <a:gd name="connsiteX13" fmla="*/ 4680318 w 7674979"/>
              <a:gd name="connsiteY13" fmla="*/ 929714 h 1887223"/>
              <a:gd name="connsiteX14" fmla="*/ 4124058 w 7674979"/>
              <a:gd name="connsiteY14" fmla="*/ 1104974 h 1887223"/>
              <a:gd name="connsiteX15" fmla="*/ 3674478 w 7674979"/>
              <a:gd name="connsiteY15" fmla="*/ 1158314 h 1887223"/>
              <a:gd name="connsiteX16" fmla="*/ 3430638 w 7674979"/>
              <a:gd name="connsiteY16" fmla="*/ 1249754 h 1887223"/>
              <a:gd name="connsiteX17" fmla="*/ 2721978 w 7674979"/>
              <a:gd name="connsiteY17" fmla="*/ 1379294 h 1887223"/>
              <a:gd name="connsiteX18" fmla="*/ 2523858 w 7674979"/>
              <a:gd name="connsiteY18" fmla="*/ 1409774 h 1887223"/>
              <a:gd name="connsiteX19" fmla="*/ 2234298 w 7674979"/>
              <a:gd name="connsiteY19" fmla="*/ 1432634 h 1887223"/>
              <a:gd name="connsiteX20" fmla="*/ 1754238 w 7674979"/>
              <a:gd name="connsiteY20" fmla="*/ 1577414 h 1887223"/>
              <a:gd name="connsiteX21" fmla="*/ 1281798 w 7674979"/>
              <a:gd name="connsiteY21" fmla="*/ 1645994 h 1887223"/>
              <a:gd name="connsiteX22" fmla="*/ 634098 w 7674979"/>
              <a:gd name="connsiteY22" fmla="*/ 1790774 h 1887223"/>
              <a:gd name="connsiteX23" fmla="*/ 1638 w 7674979"/>
              <a:gd name="connsiteY23" fmla="*/ 1882214 h 1887223"/>
              <a:gd name="connsiteX0" fmla="*/ 1638 w 7738221"/>
              <a:gd name="connsiteY0" fmla="*/ 1886990 h 1891999"/>
              <a:gd name="connsiteX1" fmla="*/ 458838 w 7738221"/>
              <a:gd name="connsiteY1" fmla="*/ 1643150 h 1891999"/>
              <a:gd name="connsiteX2" fmla="*/ 702678 w 7738221"/>
              <a:gd name="connsiteY2" fmla="*/ 1505990 h 1891999"/>
              <a:gd name="connsiteX3" fmla="*/ 999858 w 7738221"/>
              <a:gd name="connsiteY3" fmla="*/ 1315490 h 1891999"/>
              <a:gd name="connsiteX4" fmla="*/ 2264778 w 7738221"/>
              <a:gd name="connsiteY4" fmla="*/ 462050 h 1891999"/>
              <a:gd name="connsiteX5" fmla="*/ 2828658 w 7738221"/>
              <a:gd name="connsiteY5" fmla="*/ 187730 h 1891999"/>
              <a:gd name="connsiteX6" fmla="*/ 4101198 w 7738221"/>
              <a:gd name="connsiteY6" fmla="*/ 35330 h 1891999"/>
              <a:gd name="connsiteX7" fmla="*/ 7683551 w 7738221"/>
              <a:gd name="connsiteY7" fmla="*/ 88 h 1891999"/>
              <a:gd name="connsiteX8" fmla="*/ 7674978 w 7738221"/>
              <a:gd name="connsiteY8" fmla="*/ 583970 h 1891999"/>
              <a:gd name="connsiteX9" fmla="*/ 6890118 w 7738221"/>
              <a:gd name="connsiteY9" fmla="*/ 622070 h 1891999"/>
              <a:gd name="connsiteX10" fmla="*/ 6265278 w 7738221"/>
              <a:gd name="connsiteY10" fmla="*/ 644930 h 1891999"/>
              <a:gd name="connsiteX11" fmla="*/ 5556618 w 7738221"/>
              <a:gd name="connsiteY11" fmla="*/ 736370 h 1891999"/>
              <a:gd name="connsiteX12" fmla="*/ 5023218 w 7738221"/>
              <a:gd name="connsiteY12" fmla="*/ 881150 h 1891999"/>
              <a:gd name="connsiteX13" fmla="*/ 4680318 w 7738221"/>
              <a:gd name="connsiteY13" fmla="*/ 934490 h 1891999"/>
              <a:gd name="connsiteX14" fmla="*/ 4124058 w 7738221"/>
              <a:gd name="connsiteY14" fmla="*/ 1109750 h 1891999"/>
              <a:gd name="connsiteX15" fmla="*/ 3674478 w 7738221"/>
              <a:gd name="connsiteY15" fmla="*/ 1163090 h 1891999"/>
              <a:gd name="connsiteX16" fmla="*/ 3430638 w 7738221"/>
              <a:gd name="connsiteY16" fmla="*/ 1254530 h 1891999"/>
              <a:gd name="connsiteX17" fmla="*/ 2721978 w 7738221"/>
              <a:gd name="connsiteY17" fmla="*/ 1384070 h 1891999"/>
              <a:gd name="connsiteX18" fmla="*/ 2523858 w 7738221"/>
              <a:gd name="connsiteY18" fmla="*/ 1414550 h 1891999"/>
              <a:gd name="connsiteX19" fmla="*/ 2234298 w 7738221"/>
              <a:gd name="connsiteY19" fmla="*/ 1437410 h 1891999"/>
              <a:gd name="connsiteX20" fmla="*/ 1754238 w 7738221"/>
              <a:gd name="connsiteY20" fmla="*/ 1582190 h 1891999"/>
              <a:gd name="connsiteX21" fmla="*/ 1281798 w 7738221"/>
              <a:gd name="connsiteY21" fmla="*/ 1650770 h 1891999"/>
              <a:gd name="connsiteX22" fmla="*/ 634098 w 7738221"/>
              <a:gd name="connsiteY22" fmla="*/ 1795550 h 1891999"/>
              <a:gd name="connsiteX23" fmla="*/ 1638 w 7738221"/>
              <a:gd name="connsiteY23" fmla="*/ 1886990 h 1891999"/>
              <a:gd name="connsiteX0" fmla="*/ 1638 w 7687212"/>
              <a:gd name="connsiteY0" fmla="*/ 1886977 h 1891986"/>
              <a:gd name="connsiteX1" fmla="*/ 458838 w 7687212"/>
              <a:gd name="connsiteY1" fmla="*/ 1643137 h 1891986"/>
              <a:gd name="connsiteX2" fmla="*/ 702678 w 7687212"/>
              <a:gd name="connsiteY2" fmla="*/ 1505977 h 1891986"/>
              <a:gd name="connsiteX3" fmla="*/ 999858 w 7687212"/>
              <a:gd name="connsiteY3" fmla="*/ 1315477 h 1891986"/>
              <a:gd name="connsiteX4" fmla="*/ 2264778 w 7687212"/>
              <a:gd name="connsiteY4" fmla="*/ 462037 h 1891986"/>
              <a:gd name="connsiteX5" fmla="*/ 2828658 w 7687212"/>
              <a:gd name="connsiteY5" fmla="*/ 187717 h 1891986"/>
              <a:gd name="connsiteX6" fmla="*/ 4101198 w 7687212"/>
              <a:gd name="connsiteY6" fmla="*/ 35317 h 1891986"/>
              <a:gd name="connsiteX7" fmla="*/ 7683551 w 7687212"/>
              <a:gd name="connsiteY7" fmla="*/ 75 h 1891986"/>
              <a:gd name="connsiteX8" fmla="*/ 7674978 w 7687212"/>
              <a:gd name="connsiteY8" fmla="*/ 583957 h 1891986"/>
              <a:gd name="connsiteX9" fmla="*/ 6890118 w 7687212"/>
              <a:gd name="connsiteY9" fmla="*/ 622057 h 1891986"/>
              <a:gd name="connsiteX10" fmla="*/ 6265278 w 7687212"/>
              <a:gd name="connsiteY10" fmla="*/ 644917 h 1891986"/>
              <a:gd name="connsiteX11" fmla="*/ 5556618 w 7687212"/>
              <a:gd name="connsiteY11" fmla="*/ 736357 h 1891986"/>
              <a:gd name="connsiteX12" fmla="*/ 5023218 w 7687212"/>
              <a:gd name="connsiteY12" fmla="*/ 881137 h 1891986"/>
              <a:gd name="connsiteX13" fmla="*/ 4680318 w 7687212"/>
              <a:gd name="connsiteY13" fmla="*/ 934477 h 1891986"/>
              <a:gd name="connsiteX14" fmla="*/ 4124058 w 7687212"/>
              <a:gd name="connsiteY14" fmla="*/ 1109737 h 1891986"/>
              <a:gd name="connsiteX15" fmla="*/ 3674478 w 7687212"/>
              <a:gd name="connsiteY15" fmla="*/ 1163077 h 1891986"/>
              <a:gd name="connsiteX16" fmla="*/ 3430638 w 7687212"/>
              <a:gd name="connsiteY16" fmla="*/ 1254517 h 1891986"/>
              <a:gd name="connsiteX17" fmla="*/ 2721978 w 7687212"/>
              <a:gd name="connsiteY17" fmla="*/ 1384057 h 1891986"/>
              <a:gd name="connsiteX18" fmla="*/ 2523858 w 7687212"/>
              <a:gd name="connsiteY18" fmla="*/ 1414537 h 1891986"/>
              <a:gd name="connsiteX19" fmla="*/ 2234298 w 7687212"/>
              <a:gd name="connsiteY19" fmla="*/ 1437397 h 1891986"/>
              <a:gd name="connsiteX20" fmla="*/ 1754238 w 7687212"/>
              <a:gd name="connsiteY20" fmla="*/ 1582177 h 1891986"/>
              <a:gd name="connsiteX21" fmla="*/ 1281798 w 7687212"/>
              <a:gd name="connsiteY21" fmla="*/ 1650757 h 1891986"/>
              <a:gd name="connsiteX22" fmla="*/ 634098 w 7687212"/>
              <a:gd name="connsiteY22" fmla="*/ 1795537 h 1891986"/>
              <a:gd name="connsiteX23" fmla="*/ 1638 w 7687212"/>
              <a:gd name="connsiteY23" fmla="*/ 1886977 h 1891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87212" h="1891986">
                <a:moveTo>
                  <a:pt x="1638" y="1886977"/>
                </a:moveTo>
                <a:cubicBezTo>
                  <a:pt x="-27572" y="1861577"/>
                  <a:pt x="341998" y="1706637"/>
                  <a:pt x="458838" y="1643137"/>
                </a:cubicBezTo>
                <a:cubicBezTo>
                  <a:pt x="575678" y="1579637"/>
                  <a:pt x="612508" y="1560587"/>
                  <a:pt x="702678" y="1505977"/>
                </a:cubicBezTo>
                <a:cubicBezTo>
                  <a:pt x="792848" y="1451367"/>
                  <a:pt x="739508" y="1489467"/>
                  <a:pt x="999858" y="1315477"/>
                </a:cubicBezTo>
                <a:cubicBezTo>
                  <a:pt x="1260208" y="1141487"/>
                  <a:pt x="1959978" y="649997"/>
                  <a:pt x="2264778" y="462037"/>
                </a:cubicBezTo>
                <a:cubicBezTo>
                  <a:pt x="2569578" y="274077"/>
                  <a:pt x="2667368" y="243597"/>
                  <a:pt x="2828658" y="187717"/>
                </a:cubicBezTo>
                <a:cubicBezTo>
                  <a:pt x="2989948" y="131837"/>
                  <a:pt x="3292049" y="66591"/>
                  <a:pt x="4101198" y="35317"/>
                </a:cubicBezTo>
                <a:cubicBezTo>
                  <a:pt x="4910347" y="4043"/>
                  <a:pt x="7674661" y="7695"/>
                  <a:pt x="7683551" y="75"/>
                </a:cubicBezTo>
                <a:cubicBezTo>
                  <a:pt x="7692441" y="-7545"/>
                  <a:pt x="7683392" y="575543"/>
                  <a:pt x="7674978" y="583957"/>
                </a:cubicBezTo>
                <a:cubicBezTo>
                  <a:pt x="7666564" y="592371"/>
                  <a:pt x="6890118" y="622057"/>
                  <a:pt x="6890118" y="622057"/>
                </a:cubicBezTo>
                <a:cubicBezTo>
                  <a:pt x="6655168" y="632217"/>
                  <a:pt x="6487528" y="625867"/>
                  <a:pt x="6265278" y="644917"/>
                </a:cubicBezTo>
                <a:cubicBezTo>
                  <a:pt x="6043028" y="663967"/>
                  <a:pt x="5763628" y="696987"/>
                  <a:pt x="5556618" y="736357"/>
                </a:cubicBezTo>
                <a:cubicBezTo>
                  <a:pt x="5349608" y="775727"/>
                  <a:pt x="5169268" y="848117"/>
                  <a:pt x="5023218" y="881137"/>
                </a:cubicBezTo>
                <a:cubicBezTo>
                  <a:pt x="4877168" y="914157"/>
                  <a:pt x="4705718" y="919237"/>
                  <a:pt x="4680318" y="934477"/>
                </a:cubicBezTo>
                <a:cubicBezTo>
                  <a:pt x="4654918" y="949717"/>
                  <a:pt x="4291698" y="1071637"/>
                  <a:pt x="4124058" y="1109737"/>
                </a:cubicBezTo>
                <a:cubicBezTo>
                  <a:pt x="3956418" y="1147837"/>
                  <a:pt x="3790048" y="1138947"/>
                  <a:pt x="3674478" y="1163077"/>
                </a:cubicBezTo>
                <a:cubicBezTo>
                  <a:pt x="3558908" y="1187207"/>
                  <a:pt x="3589388" y="1217687"/>
                  <a:pt x="3430638" y="1254517"/>
                </a:cubicBezTo>
                <a:cubicBezTo>
                  <a:pt x="3271888" y="1291347"/>
                  <a:pt x="2873108" y="1357387"/>
                  <a:pt x="2721978" y="1384057"/>
                </a:cubicBezTo>
                <a:cubicBezTo>
                  <a:pt x="2570848" y="1410727"/>
                  <a:pt x="2605138" y="1405647"/>
                  <a:pt x="2523858" y="1414537"/>
                </a:cubicBezTo>
                <a:cubicBezTo>
                  <a:pt x="2442578" y="1423427"/>
                  <a:pt x="2362568" y="1409457"/>
                  <a:pt x="2234298" y="1437397"/>
                </a:cubicBezTo>
                <a:cubicBezTo>
                  <a:pt x="2106028" y="1465337"/>
                  <a:pt x="1912988" y="1546617"/>
                  <a:pt x="1754238" y="1582177"/>
                </a:cubicBezTo>
                <a:cubicBezTo>
                  <a:pt x="1595488" y="1617737"/>
                  <a:pt x="1468488" y="1615197"/>
                  <a:pt x="1281798" y="1650757"/>
                </a:cubicBezTo>
                <a:cubicBezTo>
                  <a:pt x="1095108" y="1686317"/>
                  <a:pt x="847458" y="1756167"/>
                  <a:pt x="634098" y="1795537"/>
                </a:cubicBezTo>
                <a:cubicBezTo>
                  <a:pt x="420738" y="1834907"/>
                  <a:pt x="30848" y="1912377"/>
                  <a:pt x="1638" y="1886977"/>
                </a:cubicBezTo>
                <a:close/>
              </a:path>
            </a:pathLst>
          </a:custGeom>
          <a:solidFill>
            <a:schemeClr val="accent2">
              <a:lumMod val="40000"/>
              <a:lumOff val="60000"/>
              <a:alpha val="40000"/>
            </a:schemeClr>
          </a:solidFill>
          <a:ln w="38100"/>
        </p:spPr>
        <p:style>
          <a:lnRef idx="2">
            <a:schemeClr val="accent2"/>
          </a:lnRef>
          <a:fillRef idx="1">
            <a:schemeClr val="lt1"/>
          </a:fillRef>
          <a:effectRef idx="0">
            <a:schemeClr val="accent2"/>
          </a:effectRef>
          <a:fontRef idx="minor">
            <a:schemeClr val="dk1"/>
          </a:fontRef>
        </p:style>
        <p:txBody>
          <a:bodyPr anchor="ctr"/>
          <a:lstStyle/>
          <a:p>
            <a:pPr algn="ctr">
              <a:defRPr/>
            </a:pPr>
            <a:endParaRPr lang="ko-KR" altLang="en-US"/>
          </a:p>
        </p:txBody>
      </p:sp>
      <p:sp>
        <p:nvSpPr>
          <p:cNvPr id="8" name="직사각형 7"/>
          <p:cNvSpPr/>
          <p:nvPr/>
        </p:nvSpPr>
        <p:spPr>
          <a:xfrm>
            <a:off x="293416" y="5737338"/>
            <a:ext cx="4572000" cy="646331"/>
          </a:xfrm>
          <a:prstGeom prst="rect">
            <a:avLst/>
          </a:prstGeom>
          <a:ln>
            <a:solidFill>
              <a:srgbClr val="ED7D31"/>
            </a:solidFill>
          </a:ln>
        </p:spPr>
        <p:txBody>
          <a:bodyPr>
            <a:spAutoFit/>
          </a:bodyPr>
          <a:lstStyle/>
          <a:p>
            <a:r>
              <a:rPr lang="en-US" altLang="ko-KR" dirty="0" err="1"/>
              <a:t>Siliciclastic</a:t>
            </a:r>
            <a:r>
              <a:rPr lang="en-US" altLang="ko-KR" dirty="0"/>
              <a:t> sedimentation occurs in early HST </a:t>
            </a:r>
            <a:r>
              <a:rPr lang="en-US" altLang="ko-KR" dirty="0" smtClean="0"/>
              <a:t>on the maximum </a:t>
            </a:r>
            <a:r>
              <a:rPr lang="en-US" altLang="ko-KR" dirty="0"/>
              <a:t>flooding surface</a:t>
            </a:r>
            <a:endParaRPr lang="ko-KR" altLang="en-US" dirty="0"/>
          </a:p>
        </p:txBody>
      </p:sp>
    </p:spTree>
    <p:extLst>
      <p:ext uri="{BB962C8B-B14F-4D97-AF65-F5344CB8AC3E}">
        <p14:creationId xmlns:p14="http://schemas.microsoft.com/office/powerpoint/2010/main" val="160921836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그림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3416" y="1254077"/>
            <a:ext cx="8534920" cy="4394330"/>
          </a:xfrm>
          <a:prstGeom prst="rect">
            <a:avLst/>
          </a:prstGeom>
        </p:spPr>
      </p:pic>
      <p:sp>
        <p:nvSpPr>
          <p:cNvPr id="48131" name="TextBox 3"/>
          <p:cNvSpPr txBox="1">
            <a:spLocks noChangeArrowheads="1"/>
          </p:cNvSpPr>
          <p:nvPr/>
        </p:nvSpPr>
        <p:spPr bwMode="auto">
          <a:xfrm>
            <a:off x="-1" y="57150"/>
            <a:ext cx="787179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sz="2400" b="1" dirty="0">
                <a:solidFill>
                  <a:srgbClr val="FFC000"/>
                </a:solidFill>
              </a:rPr>
              <a:t>Sequence </a:t>
            </a:r>
            <a:r>
              <a:rPr lang="en-US" altLang="ko-KR" sz="2400" b="1" dirty="0" smtClean="0">
                <a:solidFill>
                  <a:srgbClr val="FFC000"/>
                </a:solidFill>
              </a:rPr>
              <a:t>model for the </a:t>
            </a:r>
            <a:r>
              <a:rPr lang="en-US" altLang="ko-KR" sz="2400" b="1" dirty="0" err="1" smtClean="0">
                <a:solidFill>
                  <a:srgbClr val="FFC000"/>
                </a:solidFill>
              </a:rPr>
              <a:t>Jigunsan</a:t>
            </a:r>
            <a:r>
              <a:rPr lang="en-US" altLang="ko-KR" sz="2400" b="1" dirty="0" smtClean="0">
                <a:solidFill>
                  <a:srgbClr val="FFC000"/>
                </a:solidFill>
              </a:rPr>
              <a:t> Formation</a:t>
            </a:r>
            <a:endParaRPr lang="ko-KR" altLang="en-US" sz="2400" b="1" dirty="0">
              <a:solidFill>
                <a:srgbClr val="FFC000"/>
              </a:solidFill>
            </a:endParaRPr>
          </a:p>
        </p:txBody>
      </p:sp>
      <p:sp>
        <p:nvSpPr>
          <p:cNvPr id="9" name="자유형 8"/>
          <p:cNvSpPr/>
          <p:nvPr/>
        </p:nvSpPr>
        <p:spPr>
          <a:xfrm>
            <a:off x="386404" y="3977481"/>
            <a:ext cx="8096250" cy="936625"/>
          </a:xfrm>
          <a:custGeom>
            <a:avLst/>
            <a:gdLst>
              <a:gd name="connsiteX0" fmla="*/ 119378 w 7936889"/>
              <a:gd name="connsiteY0" fmla="*/ 870426 h 871959"/>
              <a:gd name="connsiteX1" fmla="*/ 951228 w 7936889"/>
              <a:gd name="connsiteY1" fmla="*/ 686276 h 871959"/>
              <a:gd name="connsiteX2" fmla="*/ 1262378 w 7936889"/>
              <a:gd name="connsiteY2" fmla="*/ 635476 h 871959"/>
              <a:gd name="connsiteX3" fmla="*/ 1611628 w 7936889"/>
              <a:gd name="connsiteY3" fmla="*/ 540226 h 871959"/>
              <a:gd name="connsiteX4" fmla="*/ 1922778 w 7936889"/>
              <a:gd name="connsiteY4" fmla="*/ 495776 h 871959"/>
              <a:gd name="connsiteX5" fmla="*/ 2360928 w 7936889"/>
              <a:gd name="connsiteY5" fmla="*/ 419576 h 871959"/>
              <a:gd name="connsiteX6" fmla="*/ 2665728 w 7936889"/>
              <a:gd name="connsiteY6" fmla="*/ 337026 h 871959"/>
              <a:gd name="connsiteX7" fmla="*/ 2907028 w 7936889"/>
              <a:gd name="connsiteY7" fmla="*/ 317976 h 871959"/>
              <a:gd name="connsiteX8" fmla="*/ 3129278 w 7936889"/>
              <a:gd name="connsiteY8" fmla="*/ 260826 h 871959"/>
              <a:gd name="connsiteX9" fmla="*/ 3662678 w 7936889"/>
              <a:gd name="connsiteY9" fmla="*/ 178276 h 871959"/>
              <a:gd name="connsiteX10" fmla="*/ 3751578 w 7936889"/>
              <a:gd name="connsiteY10" fmla="*/ 178276 h 871959"/>
              <a:gd name="connsiteX11" fmla="*/ 3884928 w 7936889"/>
              <a:gd name="connsiteY11" fmla="*/ 121126 h 871959"/>
              <a:gd name="connsiteX12" fmla="*/ 4170678 w 7936889"/>
              <a:gd name="connsiteY12" fmla="*/ 89376 h 871959"/>
              <a:gd name="connsiteX13" fmla="*/ 5542278 w 7936889"/>
              <a:gd name="connsiteY13" fmla="*/ 51276 h 871959"/>
              <a:gd name="connsiteX14" fmla="*/ 7936228 w 7936889"/>
              <a:gd name="connsiteY14" fmla="*/ 32226 h 871959"/>
              <a:gd name="connsiteX15" fmla="*/ 5764528 w 7936889"/>
              <a:gd name="connsiteY15" fmla="*/ 521176 h 871959"/>
              <a:gd name="connsiteX16" fmla="*/ 3846828 w 7936889"/>
              <a:gd name="connsiteY16" fmla="*/ 571976 h 871959"/>
              <a:gd name="connsiteX17" fmla="*/ 119378 w 7936889"/>
              <a:gd name="connsiteY17" fmla="*/ 870426 h 871959"/>
              <a:gd name="connsiteX0" fmla="*/ 119378 w 7936242"/>
              <a:gd name="connsiteY0" fmla="*/ 838200 h 839733"/>
              <a:gd name="connsiteX1" fmla="*/ 951228 w 7936242"/>
              <a:gd name="connsiteY1" fmla="*/ 654050 h 839733"/>
              <a:gd name="connsiteX2" fmla="*/ 1262378 w 7936242"/>
              <a:gd name="connsiteY2" fmla="*/ 603250 h 839733"/>
              <a:gd name="connsiteX3" fmla="*/ 1611628 w 7936242"/>
              <a:gd name="connsiteY3" fmla="*/ 508000 h 839733"/>
              <a:gd name="connsiteX4" fmla="*/ 1922778 w 7936242"/>
              <a:gd name="connsiteY4" fmla="*/ 463550 h 839733"/>
              <a:gd name="connsiteX5" fmla="*/ 2360928 w 7936242"/>
              <a:gd name="connsiteY5" fmla="*/ 387350 h 839733"/>
              <a:gd name="connsiteX6" fmla="*/ 2665728 w 7936242"/>
              <a:gd name="connsiteY6" fmla="*/ 304800 h 839733"/>
              <a:gd name="connsiteX7" fmla="*/ 2907028 w 7936242"/>
              <a:gd name="connsiteY7" fmla="*/ 285750 h 839733"/>
              <a:gd name="connsiteX8" fmla="*/ 3129278 w 7936242"/>
              <a:gd name="connsiteY8" fmla="*/ 228600 h 839733"/>
              <a:gd name="connsiteX9" fmla="*/ 3662678 w 7936242"/>
              <a:gd name="connsiteY9" fmla="*/ 146050 h 839733"/>
              <a:gd name="connsiteX10" fmla="*/ 3751578 w 7936242"/>
              <a:gd name="connsiteY10" fmla="*/ 146050 h 839733"/>
              <a:gd name="connsiteX11" fmla="*/ 3884928 w 7936242"/>
              <a:gd name="connsiteY11" fmla="*/ 88900 h 839733"/>
              <a:gd name="connsiteX12" fmla="*/ 4170678 w 7936242"/>
              <a:gd name="connsiteY12" fmla="*/ 57150 h 839733"/>
              <a:gd name="connsiteX13" fmla="*/ 5542278 w 7936242"/>
              <a:gd name="connsiteY13" fmla="*/ 19050 h 839733"/>
              <a:gd name="connsiteX14" fmla="*/ 7936228 w 7936242"/>
              <a:gd name="connsiteY14" fmla="*/ 0 h 839733"/>
              <a:gd name="connsiteX15" fmla="*/ 5764528 w 7936242"/>
              <a:gd name="connsiteY15" fmla="*/ 488950 h 839733"/>
              <a:gd name="connsiteX16" fmla="*/ 3846828 w 7936242"/>
              <a:gd name="connsiteY16" fmla="*/ 539750 h 839733"/>
              <a:gd name="connsiteX17" fmla="*/ 119378 w 7936242"/>
              <a:gd name="connsiteY17" fmla="*/ 838200 h 839733"/>
              <a:gd name="connsiteX0" fmla="*/ 119378 w 7936242"/>
              <a:gd name="connsiteY0" fmla="*/ 838200 h 839733"/>
              <a:gd name="connsiteX1" fmla="*/ 951228 w 7936242"/>
              <a:gd name="connsiteY1" fmla="*/ 654050 h 839733"/>
              <a:gd name="connsiteX2" fmla="*/ 1262378 w 7936242"/>
              <a:gd name="connsiteY2" fmla="*/ 603250 h 839733"/>
              <a:gd name="connsiteX3" fmla="*/ 1611628 w 7936242"/>
              <a:gd name="connsiteY3" fmla="*/ 508000 h 839733"/>
              <a:gd name="connsiteX4" fmla="*/ 1922778 w 7936242"/>
              <a:gd name="connsiteY4" fmla="*/ 463550 h 839733"/>
              <a:gd name="connsiteX5" fmla="*/ 2360928 w 7936242"/>
              <a:gd name="connsiteY5" fmla="*/ 387350 h 839733"/>
              <a:gd name="connsiteX6" fmla="*/ 2665728 w 7936242"/>
              <a:gd name="connsiteY6" fmla="*/ 304800 h 839733"/>
              <a:gd name="connsiteX7" fmla="*/ 2907028 w 7936242"/>
              <a:gd name="connsiteY7" fmla="*/ 285750 h 839733"/>
              <a:gd name="connsiteX8" fmla="*/ 3129278 w 7936242"/>
              <a:gd name="connsiteY8" fmla="*/ 228600 h 839733"/>
              <a:gd name="connsiteX9" fmla="*/ 3662678 w 7936242"/>
              <a:gd name="connsiteY9" fmla="*/ 146050 h 839733"/>
              <a:gd name="connsiteX10" fmla="*/ 3796028 w 7936242"/>
              <a:gd name="connsiteY10" fmla="*/ 101600 h 839733"/>
              <a:gd name="connsiteX11" fmla="*/ 3884928 w 7936242"/>
              <a:gd name="connsiteY11" fmla="*/ 88900 h 839733"/>
              <a:gd name="connsiteX12" fmla="*/ 4170678 w 7936242"/>
              <a:gd name="connsiteY12" fmla="*/ 57150 h 839733"/>
              <a:gd name="connsiteX13" fmla="*/ 5542278 w 7936242"/>
              <a:gd name="connsiteY13" fmla="*/ 19050 h 839733"/>
              <a:gd name="connsiteX14" fmla="*/ 7936228 w 7936242"/>
              <a:gd name="connsiteY14" fmla="*/ 0 h 839733"/>
              <a:gd name="connsiteX15" fmla="*/ 5764528 w 7936242"/>
              <a:gd name="connsiteY15" fmla="*/ 488950 h 839733"/>
              <a:gd name="connsiteX16" fmla="*/ 3846828 w 7936242"/>
              <a:gd name="connsiteY16" fmla="*/ 539750 h 839733"/>
              <a:gd name="connsiteX17" fmla="*/ 119378 w 7936242"/>
              <a:gd name="connsiteY17" fmla="*/ 838200 h 839733"/>
              <a:gd name="connsiteX0" fmla="*/ 119378 w 7936242"/>
              <a:gd name="connsiteY0" fmla="*/ 838200 h 839733"/>
              <a:gd name="connsiteX1" fmla="*/ 951228 w 7936242"/>
              <a:gd name="connsiteY1" fmla="*/ 654050 h 839733"/>
              <a:gd name="connsiteX2" fmla="*/ 1262378 w 7936242"/>
              <a:gd name="connsiteY2" fmla="*/ 603250 h 839733"/>
              <a:gd name="connsiteX3" fmla="*/ 1611628 w 7936242"/>
              <a:gd name="connsiteY3" fmla="*/ 508000 h 839733"/>
              <a:gd name="connsiteX4" fmla="*/ 1922778 w 7936242"/>
              <a:gd name="connsiteY4" fmla="*/ 463550 h 839733"/>
              <a:gd name="connsiteX5" fmla="*/ 2360928 w 7936242"/>
              <a:gd name="connsiteY5" fmla="*/ 387350 h 839733"/>
              <a:gd name="connsiteX6" fmla="*/ 2665728 w 7936242"/>
              <a:gd name="connsiteY6" fmla="*/ 304800 h 839733"/>
              <a:gd name="connsiteX7" fmla="*/ 2907028 w 7936242"/>
              <a:gd name="connsiteY7" fmla="*/ 285750 h 839733"/>
              <a:gd name="connsiteX8" fmla="*/ 3129278 w 7936242"/>
              <a:gd name="connsiteY8" fmla="*/ 228600 h 839733"/>
              <a:gd name="connsiteX9" fmla="*/ 3662678 w 7936242"/>
              <a:gd name="connsiteY9" fmla="*/ 146050 h 839733"/>
              <a:gd name="connsiteX10" fmla="*/ 3781088 w 7936242"/>
              <a:gd name="connsiteY10" fmla="*/ 128920 h 839733"/>
              <a:gd name="connsiteX11" fmla="*/ 3884928 w 7936242"/>
              <a:gd name="connsiteY11" fmla="*/ 88900 h 839733"/>
              <a:gd name="connsiteX12" fmla="*/ 4170678 w 7936242"/>
              <a:gd name="connsiteY12" fmla="*/ 57150 h 839733"/>
              <a:gd name="connsiteX13" fmla="*/ 5542278 w 7936242"/>
              <a:gd name="connsiteY13" fmla="*/ 19050 h 839733"/>
              <a:gd name="connsiteX14" fmla="*/ 7936228 w 7936242"/>
              <a:gd name="connsiteY14" fmla="*/ 0 h 839733"/>
              <a:gd name="connsiteX15" fmla="*/ 5764528 w 7936242"/>
              <a:gd name="connsiteY15" fmla="*/ 488950 h 839733"/>
              <a:gd name="connsiteX16" fmla="*/ 3846828 w 7936242"/>
              <a:gd name="connsiteY16" fmla="*/ 539750 h 839733"/>
              <a:gd name="connsiteX17" fmla="*/ 119378 w 7936242"/>
              <a:gd name="connsiteY17" fmla="*/ 838200 h 839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936242" h="839733">
                <a:moveTo>
                  <a:pt x="119378" y="838200"/>
                </a:moveTo>
                <a:cubicBezTo>
                  <a:pt x="-363222" y="857250"/>
                  <a:pt x="760728" y="693208"/>
                  <a:pt x="951228" y="654050"/>
                </a:cubicBezTo>
                <a:cubicBezTo>
                  <a:pt x="1141728" y="614892"/>
                  <a:pt x="1152311" y="627592"/>
                  <a:pt x="1262378" y="603250"/>
                </a:cubicBezTo>
                <a:cubicBezTo>
                  <a:pt x="1372445" y="578908"/>
                  <a:pt x="1501561" y="531283"/>
                  <a:pt x="1611628" y="508000"/>
                </a:cubicBezTo>
                <a:cubicBezTo>
                  <a:pt x="1721695" y="484717"/>
                  <a:pt x="1797895" y="483658"/>
                  <a:pt x="1922778" y="463550"/>
                </a:cubicBezTo>
                <a:cubicBezTo>
                  <a:pt x="2047661" y="443442"/>
                  <a:pt x="2237103" y="413808"/>
                  <a:pt x="2360928" y="387350"/>
                </a:cubicBezTo>
                <a:cubicBezTo>
                  <a:pt x="2484753" y="360892"/>
                  <a:pt x="2574711" y="321733"/>
                  <a:pt x="2665728" y="304800"/>
                </a:cubicBezTo>
                <a:cubicBezTo>
                  <a:pt x="2756745" y="287867"/>
                  <a:pt x="2829770" y="298450"/>
                  <a:pt x="2907028" y="285750"/>
                </a:cubicBezTo>
                <a:cubicBezTo>
                  <a:pt x="2984286" y="273050"/>
                  <a:pt x="3003336" y="251883"/>
                  <a:pt x="3129278" y="228600"/>
                </a:cubicBezTo>
                <a:cubicBezTo>
                  <a:pt x="3255220" y="205317"/>
                  <a:pt x="3554043" y="162663"/>
                  <a:pt x="3662678" y="146050"/>
                </a:cubicBezTo>
                <a:cubicBezTo>
                  <a:pt x="3771313" y="129437"/>
                  <a:pt x="3744046" y="138445"/>
                  <a:pt x="3781088" y="128920"/>
                </a:cubicBezTo>
                <a:cubicBezTo>
                  <a:pt x="3818130" y="119395"/>
                  <a:pt x="3819996" y="100862"/>
                  <a:pt x="3884928" y="88900"/>
                </a:cubicBezTo>
                <a:cubicBezTo>
                  <a:pt x="3949860" y="76938"/>
                  <a:pt x="3894453" y="68792"/>
                  <a:pt x="4170678" y="57150"/>
                </a:cubicBezTo>
                <a:cubicBezTo>
                  <a:pt x="4446903" y="45508"/>
                  <a:pt x="5542278" y="19050"/>
                  <a:pt x="5542278" y="19050"/>
                </a:cubicBezTo>
                <a:lnTo>
                  <a:pt x="7936228" y="0"/>
                </a:lnTo>
                <a:cubicBezTo>
                  <a:pt x="7941520" y="2117"/>
                  <a:pt x="6446095" y="398992"/>
                  <a:pt x="5764528" y="488950"/>
                </a:cubicBezTo>
                <a:cubicBezTo>
                  <a:pt x="5082961" y="578908"/>
                  <a:pt x="4783453" y="482600"/>
                  <a:pt x="3846828" y="539750"/>
                </a:cubicBezTo>
                <a:cubicBezTo>
                  <a:pt x="2910203" y="596900"/>
                  <a:pt x="601978" y="819150"/>
                  <a:pt x="119378" y="838200"/>
                </a:cubicBezTo>
                <a:close/>
              </a:path>
            </a:pathLst>
          </a:custGeom>
          <a:solidFill>
            <a:schemeClr val="accent1">
              <a:lumMod val="20000"/>
              <a:lumOff val="80000"/>
              <a:alpha val="40000"/>
            </a:schemeClr>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1" name="자유형 10"/>
          <p:cNvSpPr/>
          <p:nvPr/>
        </p:nvSpPr>
        <p:spPr>
          <a:xfrm>
            <a:off x="4694879" y="3475831"/>
            <a:ext cx="3768725" cy="561975"/>
          </a:xfrm>
          <a:custGeom>
            <a:avLst/>
            <a:gdLst>
              <a:gd name="connsiteX0" fmla="*/ 229010 w 4197298"/>
              <a:gd name="connsiteY0" fmla="*/ 578584 h 579616"/>
              <a:gd name="connsiteX1" fmla="*/ 386172 w 4197298"/>
              <a:gd name="connsiteY1" fmla="*/ 550009 h 579616"/>
              <a:gd name="connsiteX2" fmla="*/ 424272 w 4197298"/>
              <a:gd name="connsiteY2" fmla="*/ 516671 h 579616"/>
              <a:gd name="connsiteX3" fmla="*/ 733835 w 4197298"/>
              <a:gd name="connsiteY3" fmla="*/ 449996 h 579616"/>
              <a:gd name="connsiteX4" fmla="*/ 838610 w 4197298"/>
              <a:gd name="connsiteY4" fmla="*/ 435709 h 579616"/>
              <a:gd name="connsiteX5" fmla="*/ 910047 w 4197298"/>
              <a:gd name="connsiteY5" fmla="*/ 378559 h 579616"/>
              <a:gd name="connsiteX6" fmla="*/ 1052922 w 4197298"/>
              <a:gd name="connsiteY6" fmla="*/ 349984 h 579616"/>
              <a:gd name="connsiteX7" fmla="*/ 1271997 w 4197298"/>
              <a:gd name="connsiteY7" fmla="*/ 316646 h 579616"/>
              <a:gd name="connsiteX8" fmla="*/ 1372010 w 4197298"/>
              <a:gd name="connsiteY8" fmla="*/ 273784 h 579616"/>
              <a:gd name="connsiteX9" fmla="*/ 1572035 w 4197298"/>
              <a:gd name="connsiteY9" fmla="*/ 216634 h 579616"/>
              <a:gd name="connsiteX10" fmla="*/ 1781585 w 4197298"/>
              <a:gd name="connsiteY10" fmla="*/ 178534 h 579616"/>
              <a:gd name="connsiteX11" fmla="*/ 2014947 w 4197298"/>
              <a:gd name="connsiteY11" fmla="*/ 140434 h 579616"/>
              <a:gd name="connsiteX12" fmla="*/ 2338797 w 4197298"/>
              <a:gd name="connsiteY12" fmla="*/ 97571 h 579616"/>
              <a:gd name="connsiteX13" fmla="*/ 2772185 w 4197298"/>
              <a:gd name="connsiteY13" fmla="*/ 68996 h 579616"/>
              <a:gd name="connsiteX14" fmla="*/ 3886610 w 4197298"/>
              <a:gd name="connsiteY14" fmla="*/ 26134 h 579616"/>
              <a:gd name="connsiteX15" fmla="*/ 3877085 w 4197298"/>
              <a:gd name="connsiteY15" fmla="*/ 511909 h 579616"/>
              <a:gd name="connsiteX16" fmla="*/ 229010 w 4197298"/>
              <a:gd name="connsiteY16" fmla="*/ 578584 h 579616"/>
              <a:gd name="connsiteX0" fmla="*/ 229010 w 4149435"/>
              <a:gd name="connsiteY0" fmla="*/ 578584 h 579616"/>
              <a:gd name="connsiteX1" fmla="*/ 386172 w 4149435"/>
              <a:gd name="connsiteY1" fmla="*/ 550009 h 579616"/>
              <a:gd name="connsiteX2" fmla="*/ 424272 w 4149435"/>
              <a:gd name="connsiteY2" fmla="*/ 516671 h 579616"/>
              <a:gd name="connsiteX3" fmla="*/ 733835 w 4149435"/>
              <a:gd name="connsiteY3" fmla="*/ 449996 h 579616"/>
              <a:gd name="connsiteX4" fmla="*/ 838610 w 4149435"/>
              <a:gd name="connsiteY4" fmla="*/ 435709 h 579616"/>
              <a:gd name="connsiteX5" fmla="*/ 910047 w 4149435"/>
              <a:gd name="connsiteY5" fmla="*/ 378559 h 579616"/>
              <a:gd name="connsiteX6" fmla="*/ 1052922 w 4149435"/>
              <a:gd name="connsiteY6" fmla="*/ 349984 h 579616"/>
              <a:gd name="connsiteX7" fmla="*/ 1271997 w 4149435"/>
              <a:gd name="connsiteY7" fmla="*/ 316646 h 579616"/>
              <a:gd name="connsiteX8" fmla="*/ 1372010 w 4149435"/>
              <a:gd name="connsiteY8" fmla="*/ 273784 h 579616"/>
              <a:gd name="connsiteX9" fmla="*/ 1572035 w 4149435"/>
              <a:gd name="connsiteY9" fmla="*/ 216634 h 579616"/>
              <a:gd name="connsiteX10" fmla="*/ 1781585 w 4149435"/>
              <a:gd name="connsiteY10" fmla="*/ 178534 h 579616"/>
              <a:gd name="connsiteX11" fmla="*/ 2014947 w 4149435"/>
              <a:gd name="connsiteY11" fmla="*/ 140434 h 579616"/>
              <a:gd name="connsiteX12" fmla="*/ 2338797 w 4149435"/>
              <a:gd name="connsiteY12" fmla="*/ 97571 h 579616"/>
              <a:gd name="connsiteX13" fmla="*/ 2772185 w 4149435"/>
              <a:gd name="connsiteY13" fmla="*/ 68996 h 579616"/>
              <a:gd name="connsiteX14" fmla="*/ 3886610 w 4149435"/>
              <a:gd name="connsiteY14" fmla="*/ 26134 h 579616"/>
              <a:gd name="connsiteX15" fmla="*/ 3877085 w 4149435"/>
              <a:gd name="connsiteY15" fmla="*/ 511909 h 579616"/>
              <a:gd name="connsiteX16" fmla="*/ 229010 w 4149435"/>
              <a:gd name="connsiteY16" fmla="*/ 578584 h 579616"/>
              <a:gd name="connsiteX0" fmla="*/ 229010 w 4149435"/>
              <a:gd name="connsiteY0" fmla="*/ 584699 h 585731"/>
              <a:gd name="connsiteX1" fmla="*/ 386172 w 4149435"/>
              <a:gd name="connsiteY1" fmla="*/ 556124 h 585731"/>
              <a:gd name="connsiteX2" fmla="*/ 424272 w 4149435"/>
              <a:gd name="connsiteY2" fmla="*/ 522786 h 585731"/>
              <a:gd name="connsiteX3" fmla="*/ 733835 w 4149435"/>
              <a:gd name="connsiteY3" fmla="*/ 456111 h 585731"/>
              <a:gd name="connsiteX4" fmla="*/ 838610 w 4149435"/>
              <a:gd name="connsiteY4" fmla="*/ 441824 h 585731"/>
              <a:gd name="connsiteX5" fmla="*/ 910047 w 4149435"/>
              <a:gd name="connsiteY5" fmla="*/ 384674 h 585731"/>
              <a:gd name="connsiteX6" fmla="*/ 1052922 w 4149435"/>
              <a:gd name="connsiteY6" fmla="*/ 356099 h 585731"/>
              <a:gd name="connsiteX7" fmla="*/ 1271997 w 4149435"/>
              <a:gd name="connsiteY7" fmla="*/ 322761 h 585731"/>
              <a:gd name="connsiteX8" fmla="*/ 1372010 w 4149435"/>
              <a:gd name="connsiteY8" fmla="*/ 279899 h 585731"/>
              <a:gd name="connsiteX9" fmla="*/ 1572035 w 4149435"/>
              <a:gd name="connsiteY9" fmla="*/ 222749 h 585731"/>
              <a:gd name="connsiteX10" fmla="*/ 1781585 w 4149435"/>
              <a:gd name="connsiteY10" fmla="*/ 184649 h 585731"/>
              <a:gd name="connsiteX11" fmla="*/ 2014947 w 4149435"/>
              <a:gd name="connsiteY11" fmla="*/ 146549 h 585731"/>
              <a:gd name="connsiteX12" fmla="*/ 2338797 w 4149435"/>
              <a:gd name="connsiteY12" fmla="*/ 103686 h 585731"/>
              <a:gd name="connsiteX13" fmla="*/ 2772185 w 4149435"/>
              <a:gd name="connsiteY13" fmla="*/ 75111 h 585731"/>
              <a:gd name="connsiteX14" fmla="*/ 3886610 w 4149435"/>
              <a:gd name="connsiteY14" fmla="*/ 32249 h 585731"/>
              <a:gd name="connsiteX15" fmla="*/ 3877085 w 4149435"/>
              <a:gd name="connsiteY15" fmla="*/ 518024 h 585731"/>
              <a:gd name="connsiteX16" fmla="*/ 229010 w 4149435"/>
              <a:gd name="connsiteY16" fmla="*/ 584699 h 585731"/>
              <a:gd name="connsiteX0" fmla="*/ 229010 w 4149435"/>
              <a:gd name="connsiteY0" fmla="*/ 552450 h 553482"/>
              <a:gd name="connsiteX1" fmla="*/ 386172 w 4149435"/>
              <a:gd name="connsiteY1" fmla="*/ 523875 h 553482"/>
              <a:gd name="connsiteX2" fmla="*/ 424272 w 4149435"/>
              <a:gd name="connsiteY2" fmla="*/ 490537 h 553482"/>
              <a:gd name="connsiteX3" fmla="*/ 733835 w 4149435"/>
              <a:gd name="connsiteY3" fmla="*/ 423862 h 553482"/>
              <a:gd name="connsiteX4" fmla="*/ 838610 w 4149435"/>
              <a:gd name="connsiteY4" fmla="*/ 409575 h 553482"/>
              <a:gd name="connsiteX5" fmla="*/ 910047 w 4149435"/>
              <a:gd name="connsiteY5" fmla="*/ 352425 h 553482"/>
              <a:gd name="connsiteX6" fmla="*/ 1052922 w 4149435"/>
              <a:gd name="connsiteY6" fmla="*/ 323850 h 553482"/>
              <a:gd name="connsiteX7" fmla="*/ 1271997 w 4149435"/>
              <a:gd name="connsiteY7" fmla="*/ 290512 h 553482"/>
              <a:gd name="connsiteX8" fmla="*/ 1372010 w 4149435"/>
              <a:gd name="connsiteY8" fmla="*/ 247650 h 553482"/>
              <a:gd name="connsiteX9" fmla="*/ 1572035 w 4149435"/>
              <a:gd name="connsiteY9" fmla="*/ 190500 h 553482"/>
              <a:gd name="connsiteX10" fmla="*/ 1781585 w 4149435"/>
              <a:gd name="connsiteY10" fmla="*/ 152400 h 553482"/>
              <a:gd name="connsiteX11" fmla="*/ 2014947 w 4149435"/>
              <a:gd name="connsiteY11" fmla="*/ 114300 h 553482"/>
              <a:gd name="connsiteX12" fmla="*/ 2338797 w 4149435"/>
              <a:gd name="connsiteY12" fmla="*/ 71437 h 553482"/>
              <a:gd name="connsiteX13" fmla="*/ 2772185 w 4149435"/>
              <a:gd name="connsiteY13" fmla="*/ 42862 h 553482"/>
              <a:gd name="connsiteX14" fmla="*/ 3886610 w 4149435"/>
              <a:gd name="connsiteY14" fmla="*/ 0 h 553482"/>
              <a:gd name="connsiteX15" fmla="*/ 3877085 w 4149435"/>
              <a:gd name="connsiteY15" fmla="*/ 485775 h 553482"/>
              <a:gd name="connsiteX16" fmla="*/ 229010 w 4149435"/>
              <a:gd name="connsiteY16" fmla="*/ 552450 h 553482"/>
              <a:gd name="connsiteX0" fmla="*/ 229010 w 3889246"/>
              <a:gd name="connsiteY0" fmla="*/ 552450 h 553482"/>
              <a:gd name="connsiteX1" fmla="*/ 386172 w 3889246"/>
              <a:gd name="connsiteY1" fmla="*/ 523875 h 553482"/>
              <a:gd name="connsiteX2" fmla="*/ 424272 w 3889246"/>
              <a:gd name="connsiteY2" fmla="*/ 490537 h 553482"/>
              <a:gd name="connsiteX3" fmla="*/ 733835 w 3889246"/>
              <a:gd name="connsiteY3" fmla="*/ 423862 h 553482"/>
              <a:gd name="connsiteX4" fmla="*/ 838610 w 3889246"/>
              <a:gd name="connsiteY4" fmla="*/ 409575 h 553482"/>
              <a:gd name="connsiteX5" fmla="*/ 910047 w 3889246"/>
              <a:gd name="connsiteY5" fmla="*/ 352425 h 553482"/>
              <a:gd name="connsiteX6" fmla="*/ 1052922 w 3889246"/>
              <a:gd name="connsiteY6" fmla="*/ 323850 h 553482"/>
              <a:gd name="connsiteX7" fmla="*/ 1271997 w 3889246"/>
              <a:gd name="connsiteY7" fmla="*/ 290512 h 553482"/>
              <a:gd name="connsiteX8" fmla="*/ 1372010 w 3889246"/>
              <a:gd name="connsiteY8" fmla="*/ 247650 h 553482"/>
              <a:gd name="connsiteX9" fmla="*/ 1572035 w 3889246"/>
              <a:gd name="connsiteY9" fmla="*/ 190500 h 553482"/>
              <a:gd name="connsiteX10" fmla="*/ 1781585 w 3889246"/>
              <a:gd name="connsiteY10" fmla="*/ 152400 h 553482"/>
              <a:gd name="connsiteX11" fmla="*/ 2014947 w 3889246"/>
              <a:gd name="connsiteY11" fmla="*/ 114300 h 553482"/>
              <a:gd name="connsiteX12" fmla="*/ 2338797 w 3889246"/>
              <a:gd name="connsiteY12" fmla="*/ 71437 h 553482"/>
              <a:gd name="connsiteX13" fmla="*/ 2772185 w 3889246"/>
              <a:gd name="connsiteY13" fmla="*/ 42862 h 553482"/>
              <a:gd name="connsiteX14" fmla="*/ 3886610 w 3889246"/>
              <a:gd name="connsiteY14" fmla="*/ 0 h 553482"/>
              <a:gd name="connsiteX15" fmla="*/ 3877085 w 3889246"/>
              <a:gd name="connsiteY15" fmla="*/ 485775 h 553482"/>
              <a:gd name="connsiteX16" fmla="*/ 229010 w 3889246"/>
              <a:gd name="connsiteY16" fmla="*/ 552450 h 553482"/>
              <a:gd name="connsiteX0" fmla="*/ 229010 w 4133891"/>
              <a:gd name="connsiteY0" fmla="*/ 542925 h 543957"/>
              <a:gd name="connsiteX1" fmla="*/ 386172 w 4133891"/>
              <a:gd name="connsiteY1" fmla="*/ 514350 h 543957"/>
              <a:gd name="connsiteX2" fmla="*/ 424272 w 4133891"/>
              <a:gd name="connsiteY2" fmla="*/ 481012 h 543957"/>
              <a:gd name="connsiteX3" fmla="*/ 733835 w 4133891"/>
              <a:gd name="connsiteY3" fmla="*/ 414337 h 543957"/>
              <a:gd name="connsiteX4" fmla="*/ 838610 w 4133891"/>
              <a:gd name="connsiteY4" fmla="*/ 400050 h 543957"/>
              <a:gd name="connsiteX5" fmla="*/ 910047 w 4133891"/>
              <a:gd name="connsiteY5" fmla="*/ 342900 h 543957"/>
              <a:gd name="connsiteX6" fmla="*/ 1052922 w 4133891"/>
              <a:gd name="connsiteY6" fmla="*/ 314325 h 543957"/>
              <a:gd name="connsiteX7" fmla="*/ 1271997 w 4133891"/>
              <a:gd name="connsiteY7" fmla="*/ 280987 h 543957"/>
              <a:gd name="connsiteX8" fmla="*/ 1372010 w 4133891"/>
              <a:gd name="connsiteY8" fmla="*/ 238125 h 543957"/>
              <a:gd name="connsiteX9" fmla="*/ 1572035 w 4133891"/>
              <a:gd name="connsiteY9" fmla="*/ 180975 h 543957"/>
              <a:gd name="connsiteX10" fmla="*/ 1781585 w 4133891"/>
              <a:gd name="connsiteY10" fmla="*/ 142875 h 543957"/>
              <a:gd name="connsiteX11" fmla="*/ 2014947 w 4133891"/>
              <a:gd name="connsiteY11" fmla="*/ 104775 h 543957"/>
              <a:gd name="connsiteX12" fmla="*/ 2338797 w 4133891"/>
              <a:gd name="connsiteY12" fmla="*/ 61912 h 543957"/>
              <a:gd name="connsiteX13" fmla="*/ 2772185 w 4133891"/>
              <a:gd name="connsiteY13" fmla="*/ 33337 h 543957"/>
              <a:gd name="connsiteX14" fmla="*/ 3839796 w 4133891"/>
              <a:gd name="connsiteY14" fmla="*/ 0 h 543957"/>
              <a:gd name="connsiteX15" fmla="*/ 3877085 w 4133891"/>
              <a:gd name="connsiteY15" fmla="*/ 476250 h 543957"/>
              <a:gd name="connsiteX16" fmla="*/ 229010 w 4133891"/>
              <a:gd name="connsiteY16" fmla="*/ 542925 h 543957"/>
              <a:gd name="connsiteX0" fmla="*/ 229010 w 4133891"/>
              <a:gd name="connsiteY0" fmla="*/ 542925 h 543957"/>
              <a:gd name="connsiteX1" fmla="*/ 386172 w 4133891"/>
              <a:gd name="connsiteY1" fmla="*/ 514350 h 543957"/>
              <a:gd name="connsiteX2" fmla="*/ 424272 w 4133891"/>
              <a:gd name="connsiteY2" fmla="*/ 481012 h 543957"/>
              <a:gd name="connsiteX3" fmla="*/ 733835 w 4133891"/>
              <a:gd name="connsiteY3" fmla="*/ 414337 h 543957"/>
              <a:gd name="connsiteX4" fmla="*/ 838610 w 4133891"/>
              <a:gd name="connsiteY4" fmla="*/ 400050 h 543957"/>
              <a:gd name="connsiteX5" fmla="*/ 910047 w 4133891"/>
              <a:gd name="connsiteY5" fmla="*/ 342900 h 543957"/>
              <a:gd name="connsiteX6" fmla="*/ 1052922 w 4133891"/>
              <a:gd name="connsiteY6" fmla="*/ 314325 h 543957"/>
              <a:gd name="connsiteX7" fmla="*/ 1271997 w 4133891"/>
              <a:gd name="connsiteY7" fmla="*/ 280987 h 543957"/>
              <a:gd name="connsiteX8" fmla="*/ 1372010 w 4133891"/>
              <a:gd name="connsiteY8" fmla="*/ 238125 h 543957"/>
              <a:gd name="connsiteX9" fmla="*/ 1572035 w 4133891"/>
              <a:gd name="connsiteY9" fmla="*/ 180975 h 543957"/>
              <a:gd name="connsiteX10" fmla="*/ 1781585 w 4133891"/>
              <a:gd name="connsiteY10" fmla="*/ 142875 h 543957"/>
              <a:gd name="connsiteX11" fmla="*/ 2014947 w 4133891"/>
              <a:gd name="connsiteY11" fmla="*/ 104775 h 543957"/>
              <a:gd name="connsiteX12" fmla="*/ 2338797 w 4133891"/>
              <a:gd name="connsiteY12" fmla="*/ 61912 h 543957"/>
              <a:gd name="connsiteX13" fmla="*/ 2772185 w 4133891"/>
              <a:gd name="connsiteY13" fmla="*/ 33337 h 543957"/>
              <a:gd name="connsiteX14" fmla="*/ 3839796 w 4133891"/>
              <a:gd name="connsiteY14" fmla="*/ 0 h 543957"/>
              <a:gd name="connsiteX15" fmla="*/ 3877085 w 4133891"/>
              <a:gd name="connsiteY15" fmla="*/ 476250 h 543957"/>
              <a:gd name="connsiteX16" fmla="*/ 229010 w 4133891"/>
              <a:gd name="connsiteY16" fmla="*/ 542925 h 543957"/>
              <a:gd name="connsiteX0" fmla="*/ 229010 w 3879992"/>
              <a:gd name="connsiteY0" fmla="*/ 542925 h 543957"/>
              <a:gd name="connsiteX1" fmla="*/ 386172 w 3879992"/>
              <a:gd name="connsiteY1" fmla="*/ 514350 h 543957"/>
              <a:gd name="connsiteX2" fmla="*/ 424272 w 3879992"/>
              <a:gd name="connsiteY2" fmla="*/ 481012 h 543957"/>
              <a:gd name="connsiteX3" fmla="*/ 733835 w 3879992"/>
              <a:gd name="connsiteY3" fmla="*/ 414337 h 543957"/>
              <a:gd name="connsiteX4" fmla="*/ 838610 w 3879992"/>
              <a:gd name="connsiteY4" fmla="*/ 400050 h 543957"/>
              <a:gd name="connsiteX5" fmla="*/ 910047 w 3879992"/>
              <a:gd name="connsiteY5" fmla="*/ 342900 h 543957"/>
              <a:gd name="connsiteX6" fmla="*/ 1052922 w 3879992"/>
              <a:gd name="connsiteY6" fmla="*/ 314325 h 543957"/>
              <a:gd name="connsiteX7" fmla="*/ 1271997 w 3879992"/>
              <a:gd name="connsiteY7" fmla="*/ 280987 h 543957"/>
              <a:gd name="connsiteX8" fmla="*/ 1372010 w 3879992"/>
              <a:gd name="connsiteY8" fmla="*/ 238125 h 543957"/>
              <a:gd name="connsiteX9" fmla="*/ 1572035 w 3879992"/>
              <a:gd name="connsiteY9" fmla="*/ 180975 h 543957"/>
              <a:gd name="connsiteX10" fmla="*/ 1781585 w 3879992"/>
              <a:gd name="connsiteY10" fmla="*/ 142875 h 543957"/>
              <a:gd name="connsiteX11" fmla="*/ 2014947 w 3879992"/>
              <a:gd name="connsiteY11" fmla="*/ 104775 h 543957"/>
              <a:gd name="connsiteX12" fmla="*/ 2338797 w 3879992"/>
              <a:gd name="connsiteY12" fmla="*/ 61912 h 543957"/>
              <a:gd name="connsiteX13" fmla="*/ 2772185 w 3879992"/>
              <a:gd name="connsiteY13" fmla="*/ 33337 h 543957"/>
              <a:gd name="connsiteX14" fmla="*/ 3839796 w 3879992"/>
              <a:gd name="connsiteY14" fmla="*/ 0 h 543957"/>
              <a:gd name="connsiteX15" fmla="*/ 3877085 w 3879992"/>
              <a:gd name="connsiteY15" fmla="*/ 476250 h 543957"/>
              <a:gd name="connsiteX16" fmla="*/ 229010 w 3879992"/>
              <a:gd name="connsiteY16" fmla="*/ 542925 h 543957"/>
              <a:gd name="connsiteX0" fmla="*/ 227300 w 3856309"/>
              <a:gd name="connsiteY0" fmla="*/ 542925 h 543114"/>
              <a:gd name="connsiteX1" fmla="*/ 384462 w 3856309"/>
              <a:gd name="connsiteY1" fmla="*/ 514350 h 543114"/>
              <a:gd name="connsiteX2" fmla="*/ 422562 w 3856309"/>
              <a:gd name="connsiteY2" fmla="*/ 481012 h 543114"/>
              <a:gd name="connsiteX3" fmla="*/ 732125 w 3856309"/>
              <a:gd name="connsiteY3" fmla="*/ 414337 h 543114"/>
              <a:gd name="connsiteX4" fmla="*/ 836900 w 3856309"/>
              <a:gd name="connsiteY4" fmla="*/ 400050 h 543114"/>
              <a:gd name="connsiteX5" fmla="*/ 908337 w 3856309"/>
              <a:gd name="connsiteY5" fmla="*/ 342900 h 543114"/>
              <a:gd name="connsiteX6" fmla="*/ 1051212 w 3856309"/>
              <a:gd name="connsiteY6" fmla="*/ 314325 h 543114"/>
              <a:gd name="connsiteX7" fmla="*/ 1270287 w 3856309"/>
              <a:gd name="connsiteY7" fmla="*/ 280987 h 543114"/>
              <a:gd name="connsiteX8" fmla="*/ 1370300 w 3856309"/>
              <a:gd name="connsiteY8" fmla="*/ 238125 h 543114"/>
              <a:gd name="connsiteX9" fmla="*/ 1570325 w 3856309"/>
              <a:gd name="connsiteY9" fmla="*/ 180975 h 543114"/>
              <a:gd name="connsiteX10" fmla="*/ 1779875 w 3856309"/>
              <a:gd name="connsiteY10" fmla="*/ 142875 h 543114"/>
              <a:gd name="connsiteX11" fmla="*/ 2013237 w 3856309"/>
              <a:gd name="connsiteY11" fmla="*/ 104775 h 543114"/>
              <a:gd name="connsiteX12" fmla="*/ 2337087 w 3856309"/>
              <a:gd name="connsiteY12" fmla="*/ 61912 h 543114"/>
              <a:gd name="connsiteX13" fmla="*/ 2770475 w 3856309"/>
              <a:gd name="connsiteY13" fmla="*/ 33337 h 543114"/>
              <a:gd name="connsiteX14" fmla="*/ 3838086 w 3856309"/>
              <a:gd name="connsiteY14" fmla="*/ 0 h 543114"/>
              <a:gd name="connsiteX15" fmla="*/ 3851967 w 3856309"/>
              <a:gd name="connsiteY15" fmla="*/ 500062 h 543114"/>
              <a:gd name="connsiteX16" fmla="*/ 227300 w 3856309"/>
              <a:gd name="connsiteY16" fmla="*/ 542925 h 543114"/>
              <a:gd name="connsiteX0" fmla="*/ 225932 w 3839100"/>
              <a:gd name="connsiteY0" fmla="*/ 542925 h 543753"/>
              <a:gd name="connsiteX1" fmla="*/ 383094 w 3839100"/>
              <a:gd name="connsiteY1" fmla="*/ 514350 h 543753"/>
              <a:gd name="connsiteX2" fmla="*/ 421194 w 3839100"/>
              <a:gd name="connsiteY2" fmla="*/ 481012 h 543753"/>
              <a:gd name="connsiteX3" fmla="*/ 730757 w 3839100"/>
              <a:gd name="connsiteY3" fmla="*/ 414337 h 543753"/>
              <a:gd name="connsiteX4" fmla="*/ 835532 w 3839100"/>
              <a:gd name="connsiteY4" fmla="*/ 400050 h 543753"/>
              <a:gd name="connsiteX5" fmla="*/ 906969 w 3839100"/>
              <a:gd name="connsiteY5" fmla="*/ 342900 h 543753"/>
              <a:gd name="connsiteX6" fmla="*/ 1049844 w 3839100"/>
              <a:gd name="connsiteY6" fmla="*/ 314325 h 543753"/>
              <a:gd name="connsiteX7" fmla="*/ 1268919 w 3839100"/>
              <a:gd name="connsiteY7" fmla="*/ 280987 h 543753"/>
              <a:gd name="connsiteX8" fmla="*/ 1368932 w 3839100"/>
              <a:gd name="connsiteY8" fmla="*/ 238125 h 543753"/>
              <a:gd name="connsiteX9" fmla="*/ 1568957 w 3839100"/>
              <a:gd name="connsiteY9" fmla="*/ 180975 h 543753"/>
              <a:gd name="connsiteX10" fmla="*/ 1778507 w 3839100"/>
              <a:gd name="connsiteY10" fmla="*/ 142875 h 543753"/>
              <a:gd name="connsiteX11" fmla="*/ 2011869 w 3839100"/>
              <a:gd name="connsiteY11" fmla="*/ 104775 h 543753"/>
              <a:gd name="connsiteX12" fmla="*/ 2335719 w 3839100"/>
              <a:gd name="connsiteY12" fmla="*/ 61912 h 543753"/>
              <a:gd name="connsiteX13" fmla="*/ 2769107 w 3839100"/>
              <a:gd name="connsiteY13" fmla="*/ 33337 h 543753"/>
              <a:gd name="connsiteX14" fmla="*/ 3836718 w 3839100"/>
              <a:gd name="connsiteY14" fmla="*/ 0 h 543753"/>
              <a:gd name="connsiteX15" fmla="*/ 3831873 w 3839100"/>
              <a:gd name="connsiteY15" fmla="*/ 481012 h 543753"/>
              <a:gd name="connsiteX16" fmla="*/ 225932 w 3839100"/>
              <a:gd name="connsiteY16" fmla="*/ 542925 h 543753"/>
              <a:gd name="connsiteX0" fmla="*/ 1 w 3613169"/>
              <a:gd name="connsiteY0" fmla="*/ 542925 h 543124"/>
              <a:gd name="connsiteX1" fmla="*/ 157163 w 3613169"/>
              <a:gd name="connsiteY1" fmla="*/ 514350 h 543124"/>
              <a:gd name="connsiteX2" fmla="*/ 195263 w 3613169"/>
              <a:gd name="connsiteY2" fmla="*/ 481012 h 543124"/>
              <a:gd name="connsiteX3" fmla="*/ 504826 w 3613169"/>
              <a:gd name="connsiteY3" fmla="*/ 414337 h 543124"/>
              <a:gd name="connsiteX4" fmla="*/ 609601 w 3613169"/>
              <a:gd name="connsiteY4" fmla="*/ 400050 h 543124"/>
              <a:gd name="connsiteX5" fmla="*/ 681038 w 3613169"/>
              <a:gd name="connsiteY5" fmla="*/ 342900 h 543124"/>
              <a:gd name="connsiteX6" fmla="*/ 823913 w 3613169"/>
              <a:gd name="connsiteY6" fmla="*/ 314325 h 543124"/>
              <a:gd name="connsiteX7" fmla="*/ 1042988 w 3613169"/>
              <a:gd name="connsiteY7" fmla="*/ 280987 h 543124"/>
              <a:gd name="connsiteX8" fmla="*/ 1143001 w 3613169"/>
              <a:gd name="connsiteY8" fmla="*/ 238125 h 543124"/>
              <a:gd name="connsiteX9" fmla="*/ 1343026 w 3613169"/>
              <a:gd name="connsiteY9" fmla="*/ 180975 h 543124"/>
              <a:gd name="connsiteX10" fmla="*/ 1552576 w 3613169"/>
              <a:gd name="connsiteY10" fmla="*/ 142875 h 543124"/>
              <a:gd name="connsiteX11" fmla="*/ 1785938 w 3613169"/>
              <a:gd name="connsiteY11" fmla="*/ 104775 h 543124"/>
              <a:gd name="connsiteX12" fmla="*/ 2109788 w 3613169"/>
              <a:gd name="connsiteY12" fmla="*/ 61912 h 543124"/>
              <a:gd name="connsiteX13" fmla="*/ 2543176 w 3613169"/>
              <a:gd name="connsiteY13" fmla="*/ 33337 h 543124"/>
              <a:gd name="connsiteX14" fmla="*/ 3610787 w 3613169"/>
              <a:gd name="connsiteY14" fmla="*/ 0 h 543124"/>
              <a:gd name="connsiteX15" fmla="*/ 3605942 w 3613169"/>
              <a:gd name="connsiteY15" fmla="*/ 481012 h 543124"/>
              <a:gd name="connsiteX16" fmla="*/ 1 w 3613169"/>
              <a:gd name="connsiteY16" fmla="*/ 542925 h 543124"/>
              <a:gd name="connsiteX0" fmla="*/ 0 w 3918475"/>
              <a:gd name="connsiteY0" fmla="*/ 561975 h 564174"/>
              <a:gd name="connsiteX1" fmla="*/ 199267 w 3918475"/>
              <a:gd name="connsiteY1" fmla="*/ 514350 h 564174"/>
              <a:gd name="connsiteX2" fmla="*/ 237367 w 3918475"/>
              <a:gd name="connsiteY2" fmla="*/ 481012 h 564174"/>
              <a:gd name="connsiteX3" fmla="*/ 546930 w 3918475"/>
              <a:gd name="connsiteY3" fmla="*/ 414337 h 564174"/>
              <a:gd name="connsiteX4" fmla="*/ 651705 w 3918475"/>
              <a:gd name="connsiteY4" fmla="*/ 400050 h 564174"/>
              <a:gd name="connsiteX5" fmla="*/ 723142 w 3918475"/>
              <a:gd name="connsiteY5" fmla="*/ 342900 h 564174"/>
              <a:gd name="connsiteX6" fmla="*/ 866017 w 3918475"/>
              <a:gd name="connsiteY6" fmla="*/ 314325 h 564174"/>
              <a:gd name="connsiteX7" fmla="*/ 1085092 w 3918475"/>
              <a:gd name="connsiteY7" fmla="*/ 280987 h 564174"/>
              <a:gd name="connsiteX8" fmla="*/ 1185105 w 3918475"/>
              <a:gd name="connsiteY8" fmla="*/ 238125 h 564174"/>
              <a:gd name="connsiteX9" fmla="*/ 1385130 w 3918475"/>
              <a:gd name="connsiteY9" fmla="*/ 180975 h 564174"/>
              <a:gd name="connsiteX10" fmla="*/ 1594680 w 3918475"/>
              <a:gd name="connsiteY10" fmla="*/ 142875 h 564174"/>
              <a:gd name="connsiteX11" fmla="*/ 1828042 w 3918475"/>
              <a:gd name="connsiteY11" fmla="*/ 104775 h 564174"/>
              <a:gd name="connsiteX12" fmla="*/ 2151892 w 3918475"/>
              <a:gd name="connsiteY12" fmla="*/ 61912 h 564174"/>
              <a:gd name="connsiteX13" fmla="*/ 2585280 w 3918475"/>
              <a:gd name="connsiteY13" fmla="*/ 33337 h 564174"/>
              <a:gd name="connsiteX14" fmla="*/ 3652891 w 3918475"/>
              <a:gd name="connsiteY14" fmla="*/ 0 h 564174"/>
              <a:gd name="connsiteX15" fmla="*/ 3648046 w 3918475"/>
              <a:gd name="connsiteY15" fmla="*/ 481012 h 564174"/>
              <a:gd name="connsiteX16" fmla="*/ 0 w 3918475"/>
              <a:gd name="connsiteY16" fmla="*/ 561975 h 564174"/>
              <a:gd name="connsiteX0" fmla="*/ 0 w 3652891"/>
              <a:gd name="connsiteY0" fmla="*/ 561975 h 562107"/>
              <a:gd name="connsiteX1" fmla="*/ 199267 w 3652891"/>
              <a:gd name="connsiteY1" fmla="*/ 514350 h 562107"/>
              <a:gd name="connsiteX2" fmla="*/ 237367 w 3652891"/>
              <a:gd name="connsiteY2" fmla="*/ 481012 h 562107"/>
              <a:gd name="connsiteX3" fmla="*/ 546930 w 3652891"/>
              <a:gd name="connsiteY3" fmla="*/ 414337 h 562107"/>
              <a:gd name="connsiteX4" fmla="*/ 651705 w 3652891"/>
              <a:gd name="connsiteY4" fmla="*/ 400050 h 562107"/>
              <a:gd name="connsiteX5" fmla="*/ 723142 w 3652891"/>
              <a:gd name="connsiteY5" fmla="*/ 342900 h 562107"/>
              <a:gd name="connsiteX6" fmla="*/ 866017 w 3652891"/>
              <a:gd name="connsiteY6" fmla="*/ 314325 h 562107"/>
              <a:gd name="connsiteX7" fmla="*/ 1085092 w 3652891"/>
              <a:gd name="connsiteY7" fmla="*/ 280987 h 562107"/>
              <a:gd name="connsiteX8" fmla="*/ 1185105 w 3652891"/>
              <a:gd name="connsiteY8" fmla="*/ 238125 h 562107"/>
              <a:gd name="connsiteX9" fmla="*/ 1385130 w 3652891"/>
              <a:gd name="connsiteY9" fmla="*/ 180975 h 562107"/>
              <a:gd name="connsiteX10" fmla="*/ 1594680 w 3652891"/>
              <a:gd name="connsiteY10" fmla="*/ 142875 h 562107"/>
              <a:gd name="connsiteX11" fmla="*/ 1828042 w 3652891"/>
              <a:gd name="connsiteY11" fmla="*/ 104775 h 562107"/>
              <a:gd name="connsiteX12" fmla="*/ 2151892 w 3652891"/>
              <a:gd name="connsiteY12" fmla="*/ 61912 h 562107"/>
              <a:gd name="connsiteX13" fmla="*/ 2585280 w 3652891"/>
              <a:gd name="connsiteY13" fmla="*/ 33337 h 562107"/>
              <a:gd name="connsiteX14" fmla="*/ 3652891 w 3652891"/>
              <a:gd name="connsiteY14" fmla="*/ 0 h 562107"/>
              <a:gd name="connsiteX15" fmla="*/ 3648046 w 3652891"/>
              <a:gd name="connsiteY15" fmla="*/ 481012 h 562107"/>
              <a:gd name="connsiteX16" fmla="*/ 0 w 3652891"/>
              <a:gd name="connsiteY16" fmla="*/ 561975 h 562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652891" h="562107">
                <a:moveTo>
                  <a:pt x="0" y="561975"/>
                </a:moveTo>
                <a:cubicBezTo>
                  <a:pt x="628" y="558006"/>
                  <a:pt x="159706" y="527844"/>
                  <a:pt x="199267" y="514350"/>
                </a:cubicBezTo>
                <a:cubicBezTo>
                  <a:pt x="238828" y="500856"/>
                  <a:pt x="179423" y="497681"/>
                  <a:pt x="237367" y="481012"/>
                </a:cubicBezTo>
                <a:cubicBezTo>
                  <a:pt x="295311" y="464343"/>
                  <a:pt x="477874" y="427831"/>
                  <a:pt x="546930" y="414337"/>
                </a:cubicBezTo>
                <a:cubicBezTo>
                  <a:pt x="615986" y="400843"/>
                  <a:pt x="622336" y="411956"/>
                  <a:pt x="651705" y="400050"/>
                </a:cubicBezTo>
                <a:cubicBezTo>
                  <a:pt x="681074" y="388144"/>
                  <a:pt x="687423" y="357187"/>
                  <a:pt x="723142" y="342900"/>
                </a:cubicBezTo>
                <a:cubicBezTo>
                  <a:pt x="758861" y="328613"/>
                  <a:pt x="805692" y="324644"/>
                  <a:pt x="866017" y="314325"/>
                </a:cubicBezTo>
                <a:cubicBezTo>
                  <a:pt x="926342" y="304006"/>
                  <a:pt x="1031911" y="293687"/>
                  <a:pt x="1085092" y="280987"/>
                </a:cubicBezTo>
                <a:cubicBezTo>
                  <a:pt x="1138273" y="268287"/>
                  <a:pt x="1135099" y="254794"/>
                  <a:pt x="1185105" y="238125"/>
                </a:cubicBezTo>
                <a:cubicBezTo>
                  <a:pt x="1235111" y="221456"/>
                  <a:pt x="1316868" y="196850"/>
                  <a:pt x="1385130" y="180975"/>
                </a:cubicBezTo>
                <a:cubicBezTo>
                  <a:pt x="1453392" y="165100"/>
                  <a:pt x="1594680" y="142875"/>
                  <a:pt x="1594680" y="142875"/>
                </a:cubicBezTo>
                <a:cubicBezTo>
                  <a:pt x="1668499" y="130175"/>
                  <a:pt x="1735173" y="118269"/>
                  <a:pt x="1828042" y="104775"/>
                </a:cubicBezTo>
                <a:cubicBezTo>
                  <a:pt x="1920911" y="91281"/>
                  <a:pt x="2025686" y="73818"/>
                  <a:pt x="2151892" y="61912"/>
                </a:cubicBezTo>
                <a:cubicBezTo>
                  <a:pt x="2278098" y="50006"/>
                  <a:pt x="2335113" y="43656"/>
                  <a:pt x="2585280" y="33337"/>
                </a:cubicBezTo>
                <a:cubicBezTo>
                  <a:pt x="2835447" y="23018"/>
                  <a:pt x="3652815" y="6349"/>
                  <a:pt x="3652891" y="0"/>
                </a:cubicBezTo>
                <a:cubicBezTo>
                  <a:pt x="3646541" y="2382"/>
                  <a:pt x="3658047" y="482600"/>
                  <a:pt x="3648046" y="481012"/>
                </a:cubicBezTo>
                <a:cubicBezTo>
                  <a:pt x="3638045" y="479424"/>
                  <a:pt x="-628" y="565944"/>
                  <a:pt x="0" y="561975"/>
                </a:cubicBezTo>
                <a:close/>
              </a:path>
            </a:pathLst>
          </a:custGeom>
          <a:solidFill>
            <a:schemeClr val="accent6">
              <a:lumMod val="40000"/>
              <a:lumOff val="60000"/>
              <a:alpha val="40000"/>
            </a:schemeClr>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3" name="자유형 12"/>
          <p:cNvSpPr/>
          <p:nvPr/>
        </p:nvSpPr>
        <p:spPr>
          <a:xfrm>
            <a:off x="795979" y="2863056"/>
            <a:ext cx="7686675" cy="1892300"/>
          </a:xfrm>
          <a:custGeom>
            <a:avLst/>
            <a:gdLst>
              <a:gd name="connsiteX0" fmla="*/ 1638 w 7945489"/>
              <a:gd name="connsiteY0" fmla="*/ 1987420 h 1993039"/>
              <a:gd name="connsiteX1" fmla="*/ 458838 w 7945489"/>
              <a:gd name="connsiteY1" fmla="*/ 1743580 h 1993039"/>
              <a:gd name="connsiteX2" fmla="*/ 702678 w 7945489"/>
              <a:gd name="connsiteY2" fmla="*/ 1606420 h 1993039"/>
              <a:gd name="connsiteX3" fmla="*/ 961758 w 7945489"/>
              <a:gd name="connsiteY3" fmla="*/ 1377820 h 1993039"/>
              <a:gd name="connsiteX4" fmla="*/ 2226678 w 7945489"/>
              <a:gd name="connsiteY4" fmla="*/ 455800 h 1993039"/>
              <a:gd name="connsiteX5" fmla="*/ 2767698 w 7945489"/>
              <a:gd name="connsiteY5" fmla="*/ 234820 h 1993039"/>
              <a:gd name="connsiteX6" fmla="*/ 4002138 w 7945489"/>
              <a:gd name="connsiteY6" fmla="*/ 21460 h 1993039"/>
              <a:gd name="connsiteX7" fmla="*/ 7629258 w 7945489"/>
              <a:gd name="connsiteY7" fmla="*/ 82420 h 1993039"/>
              <a:gd name="connsiteX8" fmla="*/ 7674978 w 7945489"/>
              <a:gd name="connsiteY8" fmla="*/ 684400 h 1993039"/>
              <a:gd name="connsiteX9" fmla="*/ 6890118 w 7945489"/>
              <a:gd name="connsiteY9" fmla="*/ 722500 h 1993039"/>
              <a:gd name="connsiteX10" fmla="*/ 6265278 w 7945489"/>
              <a:gd name="connsiteY10" fmla="*/ 745360 h 1993039"/>
              <a:gd name="connsiteX11" fmla="*/ 5556618 w 7945489"/>
              <a:gd name="connsiteY11" fmla="*/ 836800 h 1993039"/>
              <a:gd name="connsiteX12" fmla="*/ 5023218 w 7945489"/>
              <a:gd name="connsiteY12" fmla="*/ 981580 h 1993039"/>
              <a:gd name="connsiteX13" fmla="*/ 4566018 w 7945489"/>
              <a:gd name="connsiteY13" fmla="*/ 1057780 h 1993039"/>
              <a:gd name="connsiteX14" fmla="*/ 4124058 w 7945489"/>
              <a:gd name="connsiteY14" fmla="*/ 1210180 h 1993039"/>
              <a:gd name="connsiteX15" fmla="*/ 3674478 w 7945489"/>
              <a:gd name="connsiteY15" fmla="*/ 1263520 h 1993039"/>
              <a:gd name="connsiteX16" fmla="*/ 3430638 w 7945489"/>
              <a:gd name="connsiteY16" fmla="*/ 1354960 h 1993039"/>
              <a:gd name="connsiteX17" fmla="*/ 2622918 w 7945489"/>
              <a:gd name="connsiteY17" fmla="*/ 1484500 h 1993039"/>
              <a:gd name="connsiteX18" fmla="*/ 2600058 w 7945489"/>
              <a:gd name="connsiteY18" fmla="*/ 1522600 h 1993039"/>
              <a:gd name="connsiteX19" fmla="*/ 2234298 w 7945489"/>
              <a:gd name="connsiteY19" fmla="*/ 1537840 h 1993039"/>
              <a:gd name="connsiteX20" fmla="*/ 1754238 w 7945489"/>
              <a:gd name="connsiteY20" fmla="*/ 1682620 h 1993039"/>
              <a:gd name="connsiteX21" fmla="*/ 1289418 w 7945489"/>
              <a:gd name="connsiteY21" fmla="*/ 1705480 h 1993039"/>
              <a:gd name="connsiteX22" fmla="*/ 634098 w 7945489"/>
              <a:gd name="connsiteY22" fmla="*/ 1895980 h 1993039"/>
              <a:gd name="connsiteX23" fmla="*/ 1638 w 7945489"/>
              <a:gd name="connsiteY23" fmla="*/ 1987420 h 1993039"/>
              <a:gd name="connsiteX0" fmla="*/ 1638 w 7945489"/>
              <a:gd name="connsiteY0" fmla="*/ 1987420 h 1993039"/>
              <a:gd name="connsiteX1" fmla="*/ 458838 w 7945489"/>
              <a:gd name="connsiteY1" fmla="*/ 1743580 h 1993039"/>
              <a:gd name="connsiteX2" fmla="*/ 702678 w 7945489"/>
              <a:gd name="connsiteY2" fmla="*/ 1606420 h 1993039"/>
              <a:gd name="connsiteX3" fmla="*/ 961758 w 7945489"/>
              <a:gd name="connsiteY3" fmla="*/ 1377820 h 1993039"/>
              <a:gd name="connsiteX4" fmla="*/ 2226678 w 7945489"/>
              <a:gd name="connsiteY4" fmla="*/ 455800 h 1993039"/>
              <a:gd name="connsiteX5" fmla="*/ 2767698 w 7945489"/>
              <a:gd name="connsiteY5" fmla="*/ 234820 h 1993039"/>
              <a:gd name="connsiteX6" fmla="*/ 4002138 w 7945489"/>
              <a:gd name="connsiteY6" fmla="*/ 21460 h 1993039"/>
              <a:gd name="connsiteX7" fmla="*/ 7629258 w 7945489"/>
              <a:gd name="connsiteY7" fmla="*/ 82420 h 1993039"/>
              <a:gd name="connsiteX8" fmla="*/ 7674978 w 7945489"/>
              <a:gd name="connsiteY8" fmla="*/ 684400 h 1993039"/>
              <a:gd name="connsiteX9" fmla="*/ 6890118 w 7945489"/>
              <a:gd name="connsiteY9" fmla="*/ 722500 h 1993039"/>
              <a:gd name="connsiteX10" fmla="*/ 6265278 w 7945489"/>
              <a:gd name="connsiteY10" fmla="*/ 745360 h 1993039"/>
              <a:gd name="connsiteX11" fmla="*/ 5556618 w 7945489"/>
              <a:gd name="connsiteY11" fmla="*/ 836800 h 1993039"/>
              <a:gd name="connsiteX12" fmla="*/ 5023218 w 7945489"/>
              <a:gd name="connsiteY12" fmla="*/ 981580 h 1993039"/>
              <a:gd name="connsiteX13" fmla="*/ 4581258 w 7945489"/>
              <a:gd name="connsiteY13" fmla="*/ 1095880 h 1993039"/>
              <a:gd name="connsiteX14" fmla="*/ 4124058 w 7945489"/>
              <a:gd name="connsiteY14" fmla="*/ 1210180 h 1993039"/>
              <a:gd name="connsiteX15" fmla="*/ 3674478 w 7945489"/>
              <a:gd name="connsiteY15" fmla="*/ 1263520 h 1993039"/>
              <a:gd name="connsiteX16" fmla="*/ 3430638 w 7945489"/>
              <a:gd name="connsiteY16" fmla="*/ 1354960 h 1993039"/>
              <a:gd name="connsiteX17" fmla="*/ 2622918 w 7945489"/>
              <a:gd name="connsiteY17" fmla="*/ 1484500 h 1993039"/>
              <a:gd name="connsiteX18" fmla="*/ 2600058 w 7945489"/>
              <a:gd name="connsiteY18" fmla="*/ 1522600 h 1993039"/>
              <a:gd name="connsiteX19" fmla="*/ 2234298 w 7945489"/>
              <a:gd name="connsiteY19" fmla="*/ 1537840 h 1993039"/>
              <a:gd name="connsiteX20" fmla="*/ 1754238 w 7945489"/>
              <a:gd name="connsiteY20" fmla="*/ 1682620 h 1993039"/>
              <a:gd name="connsiteX21" fmla="*/ 1289418 w 7945489"/>
              <a:gd name="connsiteY21" fmla="*/ 1705480 h 1993039"/>
              <a:gd name="connsiteX22" fmla="*/ 634098 w 7945489"/>
              <a:gd name="connsiteY22" fmla="*/ 1895980 h 1993039"/>
              <a:gd name="connsiteX23" fmla="*/ 1638 w 7945489"/>
              <a:gd name="connsiteY23" fmla="*/ 1987420 h 1993039"/>
              <a:gd name="connsiteX0" fmla="*/ 1638 w 7945489"/>
              <a:gd name="connsiteY0" fmla="*/ 1987420 h 1993039"/>
              <a:gd name="connsiteX1" fmla="*/ 458838 w 7945489"/>
              <a:gd name="connsiteY1" fmla="*/ 1743580 h 1993039"/>
              <a:gd name="connsiteX2" fmla="*/ 702678 w 7945489"/>
              <a:gd name="connsiteY2" fmla="*/ 1606420 h 1993039"/>
              <a:gd name="connsiteX3" fmla="*/ 961758 w 7945489"/>
              <a:gd name="connsiteY3" fmla="*/ 1377820 h 1993039"/>
              <a:gd name="connsiteX4" fmla="*/ 2226678 w 7945489"/>
              <a:gd name="connsiteY4" fmla="*/ 455800 h 1993039"/>
              <a:gd name="connsiteX5" fmla="*/ 2767698 w 7945489"/>
              <a:gd name="connsiteY5" fmla="*/ 234820 h 1993039"/>
              <a:gd name="connsiteX6" fmla="*/ 4002138 w 7945489"/>
              <a:gd name="connsiteY6" fmla="*/ 21460 h 1993039"/>
              <a:gd name="connsiteX7" fmla="*/ 7629258 w 7945489"/>
              <a:gd name="connsiteY7" fmla="*/ 82420 h 1993039"/>
              <a:gd name="connsiteX8" fmla="*/ 7674978 w 7945489"/>
              <a:gd name="connsiteY8" fmla="*/ 684400 h 1993039"/>
              <a:gd name="connsiteX9" fmla="*/ 6890118 w 7945489"/>
              <a:gd name="connsiteY9" fmla="*/ 722500 h 1993039"/>
              <a:gd name="connsiteX10" fmla="*/ 6265278 w 7945489"/>
              <a:gd name="connsiteY10" fmla="*/ 745360 h 1993039"/>
              <a:gd name="connsiteX11" fmla="*/ 5556618 w 7945489"/>
              <a:gd name="connsiteY11" fmla="*/ 836800 h 1993039"/>
              <a:gd name="connsiteX12" fmla="*/ 5023218 w 7945489"/>
              <a:gd name="connsiteY12" fmla="*/ 981580 h 1993039"/>
              <a:gd name="connsiteX13" fmla="*/ 4581258 w 7945489"/>
              <a:gd name="connsiteY13" fmla="*/ 1095880 h 1993039"/>
              <a:gd name="connsiteX14" fmla="*/ 4124058 w 7945489"/>
              <a:gd name="connsiteY14" fmla="*/ 1210180 h 1993039"/>
              <a:gd name="connsiteX15" fmla="*/ 3674478 w 7945489"/>
              <a:gd name="connsiteY15" fmla="*/ 1263520 h 1993039"/>
              <a:gd name="connsiteX16" fmla="*/ 3430638 w 7945489"/>
              <a:gd name="connsiteY16" fmla="*/ 1354960 h 1993039"/>
              <a:gd name="connsiteX17" fmla="*/ 2622918 w 7945489"/>
              <a:gd name="connsiteY17" fmla="*/ 1484500 h 1993039"/>
              <a:gd name="connsiteX18" fmla="*/ 2600058 w 7945489"/>
              <a:gd name="connsiteY18" fmla="*/ 1522600 h 1993039"/>
              <a:gd name="connsiteX19" fmla="*/ 2234298 w 7945489"/>
              <a:gd name="connsiteY19" fmla="*/ 1537840 h 1993039"/>
              <a:gd name="connsiteX20" fmla="*/ 1754238 w 7945489"/>
              <a:gd name="connsiteY20" fmla="*/ 1682620 h 1993039"/>
              <a:gd name="connsiteX21" fmla="*/ 1289418 w 7945489"/>
              <a:gd name="connsiteY21" fmla="*/ 1705480 h 1993039"/>
              <a:gd name="connsiteX22" fmla="*/ 634098 w 7945489"/>
              <a:gd name="connsiteY22" fmla="*/ 1895980 h 1993039"/>
              <a:gd name="connsiteX23" fmla="*/ 1638 w 7945489"/>
              <a:gd name="connsiteY23" fmla="*/ 1987420 h 1993039"/>
              <a:gd name="connsiteX0" fmla="*/ 1638 w 7945489"/>
              <a:gd name="connsiteY0" fmla="*/ 1987420 h 1993039"/>
              <a:gd name="connsiteX1" fmla="*/ 458838 w 7945489"/>
              <a:gd name="connsiteY1" fmla="*/ 1743580 h 1993039"/>
              <a:gd name="connsiteX2" fmla="*/ 702678 w 7945489"/>
              <a:gd name="connsiteY2" fmla="*/ 1606420 h 1993039"/>
              <a:gd name="connsiteX3" fmla="*/ 961758 w 7945489"/>
              <a:gd name="connsiteY3" fmla="*/ 1377820 h 1993039"/>
              <a:gd name="connsiteX4" fmla="*/ 2226678 w 7945489"/>
              <a:gd name="connsiteY4" fmla="*/ 455800 h 1993039"/>
              <a:gd name="connsiteX5" fmla="*/ 2767698 w 7945489"/>
              <a:gd name="connsiteY5" fmla="*/ 234820 h 1993039"/>
              <a:gd name="connsiteX6" fmla="*/ 4002138 w 7945489"/>
              <a:gd name="connsiteY6" fmla="*/ 21460 h 1993039"/>
              <a:gd name="connsiteX7" fmla="*/ 7629258 w 7945489"/>
              <a:gd name="connsiteY7" fmla="*/ 82420 h 1993039"/>
              <a:gd name="connsiteX8" fmla="*/ 7674978 w 7945489"/>
              <a:gd name="connsiteY8" fmla="*/ 684400 h 1993039"/>
              <a:gd name="connsiteX9" fmla="*/ 6890118 w 7945489"/>
              <a:gd name="connsiteY9" fmla="*/ 722500 h 1993039"/>
              <a:gd name="connsiteX10" fmla="*/ 6265278 w 7945489"/>
              <a:gd name="connsiteY10" fmla="*/ 745360 h 1993039"/>
              <a:gd name="connsiteX11" fmla="*/ 5556618 w 7945489"/>
              <a:gd name="connsiteY11" fmla="*/ 836800 h 1993039"/>
              <a:gd name="connsiteX12" fmla="*/ 5023218 w 7945489"/>
              <a:gd name="connsiteY12" fmla="*/ 981580 h 1993039"/>
              <a:gd name="connsiteX13" fmla="*/ 4581258 w 7945489"/>
              <a:gd name="connsiteY13" fmla="*/ 1095880 h 1993039"/>
              <a:gd name="connsiteX14" fmla="*/ 4124058 w 7945489"/>
              <a:gd name="connsiteY14" fmla="*/ 1210180 h 1993039"/>
              <a:gd name="connsiteX15" fmla="*/ 3674478 w 7945489"/>
              <a:gd name="connsiteY15" fmla="*/ 1263520 h 1993039"/>
              <a:gd name="connsiteX16" fmla="*/ 3430638 w 7945489"/>
              <a:gd name="connsiteY16" fmla="*/ 1354960 h 1993039"/>
              <a:gd name="connsiteX17" fmla="*/ 2622918 w 7945489"/>
              <a:gd name="connsiteY17" fmla="*/ 1484500 h 1993039"/>
              <a:gd name="connsiteX18" fmla="*/ 2600058 w 7945489"/>
              <a:gd name="connsiteY18" fmla="*/ 1522600 h 1993039"/>
              <a:gd name="connsiteX19" fmla="*/ 2234298 w 7945489"/>
              <a:gd name="connsiteY19" fmla="*/ 1537840 h 1993039"/>
              <a:gd name="connsiteX20" fmla="*/ 1754238 w 7945489"/>
              <a:gd name="connsiteY20" fmla="*/ 1682620 h 1993039"/>
              <a:gd name="connsiteX21" fmla="*/ 1289418 w 7945489"/>
              <a:gd name="connsiteY21" fmla="*/ 1705480 h 1993039"/>
              <a:gd name="connsiteX22" fmla="*/ 634098 w 7945489"/>
              <a:gd name="connsiteY22" fmla="*/ 1895980 h 1993039"/>
              <a:gd name="connsiteX23" fmla="*/ 1638 w 7945489"/>
              <a:gd name="connsiteY23" fmla="*/ 1987420 h 1993039"/>
              <a:gd name="connsiteX0" fmla="*/ 1638 w 7945489"/>
              <a:gd name="connsiteY0" fmla="*/ 1987420 h 1993039"/>
              <a:gd name="connsiteX1" fmla="*/ 458838 w 7945489"/>
              <a:gd name="connsiteY1" fmla="*/ 1743580 h 1993039"/>
              <a:gd name="connsiteX2" fmla="*/ 702678 w 7945489"/>
              <a:gd name="connsiteY2" fmla="*/ 1606420 h 1993039"/>
              <a:gd name="connsiteX3" fmla="*/ 961758 w 7945489"/>
              <a:gd name="connsiteY3" fmla="*/ 1377820 h 1993039"/>
              <a:gd name="connsiteX4" fmla="*/ 2226678 w 7945489"/>
              <a:gd name="connsiteY4" fmla="*/ 455800 h 1993039"/>
              <a:gd name="connsiteX5" fmla="*/ 2767698 w 7945489"/>
              <a:gd name="connsiteY5" fmla="*/ 234820 h 1993039"/>
              <a:gd name="connsiteX6" fmla="*/ 4002138 w 7945489"/>
              <a:gd name="connsiteY6" fmla="*/ 21460 h 1993039"/>
              <a:gd name="connsiteX7" fmla="*/ 7629258 w 7945489"/>
              <a:gd name="connsiteY7" fmla="*/ 82420 h 1993039"/>
              <a:gd name="connsiteX8" fmla="*/ 7674978 w 7945489"/>
              <a:gd name="connsiteY8" fmla="*/ 684400 h 1993039"/>
              <a:gd name="connsiteX9" fmla="*/ 6890118 w 7945489"/>
              <a:gd name="connsiteY9" fmla="*/ 722500 h 1993039"/>
              <a:gd name="connsiteX10" fmla="*/ 6265278 w 7945489"/>
              <a:gd name="connsiteY10" fmla="*/ 745360 h 1993039"/>
              <a:gd name="connsiteX11" fmla="*/ 5556618 w 7945489"/>
              <a:gd name="connsiteY11" fmla="*/ 836800 h 1993039"/>
              <a:gd name="connsiteX12" fmla="*/ 5023218 w 7945489"/>
              <a:gd name="connsiteY12" fmla="*/ 981580 h 1993039"/>
              <a:gd name="connsiteX13" fmla="*/ 4680318 w 7945489"/>
              <a:gd name="connsiteY13" fmla="*/ 1034920 h 1993039"/>
              <a:gd name="connsiteX14" fmla="*/ 4124058 w 7945489"/>
              <a:gd name="connsiteY14" fmla="*/ 1210180 h 1993039"/>
              <a:gd name="connsiteX15" fmla="*/ 3674478 w 7945489"/>
              <a:gd name="connsiteY15" fmla="*/ 1263520 h 1993039"/>
              <a:gd name="connsiteX16" fmla="*/ 3430638 w 7945489"/>
              <a:gd name="connsiteY16" fmla="*/ 1354960 h 1993039"/>
              <a:gd name="connsiteX17" fmla="*/ 2622918 w 7945489"/>
              <a:gd name="connsiteY17" fmla="*/ 1484500 h 1993039"/>
              <a:gd name="connsiteX18" fmla="*/ 2600058 w 7945489"/>
              <a:gd name="connsiteY18" fmla="*/ 1522600 h 1993039"/>
              <a:gd name="connsiteX19" fmla="*/ 2234298 w 7945489"/>
              <a:gd name="connsiteY19" fmla="*/ 1537840 h 1993039"/>
              <a:gd name="connsiteX20" fmla="*/ 1754238 w 7945489"/>
              <a:gd name="connsiteY20" fmla="*/ 1682620 h 1993039"/>
              <a:gd name="connsiteX21" fmla="*/ 1289418 w 7945489"/>
              <a:gd name="connsiteY21" fmla="*/ 1705480 h 1993039"/>
              <a:gd name="connsiteX22" fmla="*/ 634098 w 7945489"/>
              <a:gd name="connsiteY22" fmla="*/ 1895980 h 1993039"/>
              <a:gd name="connsiteX23" fmla="*/ 1638 w 7945489"/>
              <a:gd name="connsiteY23" fmla="*/ 1987420 h 1993039"/>
              <a:gd name="connsiteX0" fmla="*/ 1638 w 7945489"/>
              <a:gd name="connsiteY0" fmla="*/ 1987420 h 1993039"/>
              <a:gd name="connsiteX1" fmla="*/ 458838 w 7945489"/>
              <a:gd name="connsiteY1" fmla="*/ 1743580 h 1993039"/>
              <a:gd name="connsiteX2" fmla="*/ 702678 w 7945489"/>
              <a:gd name="connsiteY2" fmla="*/ 1606420 h 1993039"/>
              <a:gd name="connsiteX3" fmla="*/ 961758 w 7945489"/>
              <a:gd name="connsiteY3" fmla="*/ 1377820 h 1993039"/>
              <a:gd name="connsiteX4" fmla="*/ 2226678 w 7945489"/>
              <a:gd name="connsiteY4" fmla="*/ 455800 h 1993039"/>
              <a:gd name="connsiteX5" fmla="*/ 2767698 w 7945489"/>
              <a:gd name="connsiteY5" fmla="*/ 234820 h 1993039"/>
              <a:gd name="connsiteX6" fmla="*/ 4002138 w 7945489"/>
              <a:gd name="connsiteY6" fmla="*/ 21460 h 1993039"/>
              <a:gd name="connsiteX7" fmla="*/ 7629258 w 7945489"/>
              <a:gd name="connsiteY7" fmla="*/ 82420 h 1993039"/>
              <a:gd name="connsiteX8" fmla="*/ 7674978 w 7945489"/>
              <a:gd name="connsiteY8" fmla="*/ 684400 h 1993039"/>
              <a:gd name="connsiteX9" fmla="*/ 6890118 w 7945489"/>
              <a:gd name="connsiteY9" fmla="*/ 722500 h 1993039"/>
              <a:gd name="connsiteX10" fmla="*/ 6265278 w 7945489"/>
              <a:gd name="connsiteY10" fmla="*/ 745360 h 1993039"/>
              <a:gd name="connsiteX11" fmla="*/ 5556618 w 7945489"/>
              <a:gd name="connsiteY11" fmla="*/ 836800 h 1993039"/>
              <a:gd name="connsiteX12" fmla="*/ 5023218 w 7945489"/>
              <a:gd name="connsiteY12" fmla="*/ 981580 h 1993039"/>
              <a:gd name="connsiteX13" fmla="*/ 4680318 w 7945489"/>
              <a:gd name="connsiteY13" fmla="*/ 1034920 h 1993039"/>
              <a:gd name="connsiteX14" fmla="*/ 4124058 w 7945489"/>
              <a:gd name="connsiteY14" fmla="*/ 1210180 h 1993039"/>
              <a:gd name="connsiteX15" fmla="*/ 3674478 w 7945489"/>
              <a:gd name="connsiteY15" fmla="*/ 1263520 h 1993039"/>
              <a:gd name="connsiteX16" fmla="*/ 3430638 w 7945489"/>
              <a:gd name="connsiteY16" fmla="*/ 1354960 h 1993039"/>
              <a:gd name="connsiteX17" fmla="*/ 2622918 w 7945489"/>
              <a:gd name="connsiteY17" fmla="*/ 1484500 h 1993039"/>
              <a:gd name="connsiteX18" fmla="*/ 2485758 w 7945489"/>
              <a:gd name="connsiteY18" fmla="*/ 1537840 h 1993039"/>
              <a:gd name="connsiteX19" fmla="*/ 2234298 w 7945489"/>
              <a:gd name="connsiteY19" fmla="*/ 1537840 h 1993039"/>
              <a:gd name="connsiteX20" fmla="*/ 1754238 w 7945489"/>
              <a:gd name="connsiteY20" fmla="*/ 1682620 h 1993039"/>
              <a:gd name="connsiteX21" fmla="*/ 1289418 w 7945489"/>
              <a:gd name="connsiteY21" fmla="*/ 1705480 h 1993039"/>
              <a:gd name="connsiteX22" fmla="*/ 634098 w 7945489"/>
              <a:gd name="connsiteY22" fmla="*/ 1895980 h 1993039"/>
              <a:gd name="connsiteX23" fmla="*/ 1638 w 7945489"/>
              <a:gd name="connsiteY23" fmla="*/ 1987420 h 1993039"/>
              <a:gd name="connsiteX0" fmla="*/ 1638 w 7945489"/>
              <a:gd name="connsiteY0" fmla="*/ 1987420 h 1993039"/>
              <a:gd name="connsiteX1" fmla="*/ 458838 w 7945489"/>
              <a:gd name="connsiteY1" fmla="*/ 1743580 h 1993039"/>
              <a:gd name="connsiteX2" fmla="*/ 702678 w 7945489"/>
              <a:gd name="connsiteY2" fmla="*/ 1606420 h 1993039"/>
              <a:gd name="connsiteX3" fmla="*/ 961758 w 7945489"/>
              <a:gd name="connsiteY3" fmla="*/ 1377820 h 1993039"/>
              <a:gd name="connsiteX4" fmla="*/ 2226678 w 7945489"/>
              <a:gd name="connsiteY4" fmla="*/ 455800 h 1993039"/>
              <a:gd name="connsiteX5" fmla="*/ 2767698 w 7945489"/>
              <a:gd name="connsiteY5" fmla="*/ 234820 h 1993039"/>
              <a:gd name="connsiteX6" fmla="*/ 4002138 w 7945489"/>
              <a:gd name="connsiteY6" fmla="*/ 21460 h 1993039"/>
              <a:gd name="connsiteX7" fmla="*/ 7629258 w 7945489"/>
              <a:gd name="connsiteY7" fmla="*/ 82420 h 1993039"/>
              <a:gd name="connsiteX8" fmla="*/ 7674978 w 7945489"/>
              <a:gd name="connsiteY8" fmla="*/ 684400 h 1993039"/>
              <a:gd name="connsiteX9" fmla="*/ 6890118 w 7945489"/>
              <a:gd name="connsiteY9" fmla="*/ 722500 h 1993039"/>
              <a:gd name="connsiteX10" fmla="*/ 6265278 w 7945489"/>
              <a:gd name="connsiteY10" fmla="*/ 745360 h 1993039"/>
              <a:gd name="connsiteX11" fmla="*/ 5556618 w 7945489"/>
              <a:gd name="connsiteY11" fmla="*/ 836800 h 1993039"/>
              <a:gd name="connsiteX12" fmla="*/ 5023218 w 7945489"/>
              <a:gd name="connsiteY12" fmla="*/ 981580 h 1993039"/>
              <a:gd name="connsiteX13" fmla="*/ 4680318 w 7945489"/>
              <a:gd name="connsiteY13" fmla="*/ 1034920 h 1993039"/>
              <a:gd name="connsiteX14" fmla="*/ 4124058 w 7945489"/>
              <a:gd name="connsiteY14" fmla="*/ 1210180 h 1993039"/>
              <a:gd name="connsiteX15" fmla="*/ 3674478 w 7945489"/>
              <a:gd name="connsiteY15" fmla="*/ 1263520 h 1993039"/>
              <a:gd name="connsiteX16" fmla="*/ 3430638 w 7945489"/>
              <a:gd name="connsiteY16" fmla="*/ 1354960 h 1993039"/>
              <a:gd name="connsiteX17" fmla="*/ 2721978 w 7945489"/>
              <a:gd name="connsiteY17" fmla="*/ 1484500 h 1993039"/>
              <a:gd name="connsiteX18" fmla="*/ 2485758 w 7945489"/>
              <a:gd name="connsiteY18" fmla="*/ 1537840 h 1993039"/>
              <a:gd name="connsiteX19" fmla="*/ 2234298 w 7945489"/>
              <a:gd name="connsiteY19" fmla="*/ 1537840 h 1993039"/>
              <a:gd name="connsiteX20" fmla="*/ 1754238 w 7945489"/>
              <a:gd name="connsiteY20" fmla="*/ 1682620 h 1993039"/>
              <a:gd name="connsiteX21" fmla="*/ 1289418 w 7945489"/>
              <a:gd name="connsiteY21" fmla="*/ 1705480 h 1993039"/>
              <a:gd name="connsiteX22" fmla="*/ 634098 w 7945489"/>
              <a:gd name="connsiteY22" fmla="*/ 1895980 h 1993039"/>
              <a:gd name="connsiteX23" fmla="*/ 1638 w 7945489"/>
              <a:gd name="connsiteY23" fmla="*/ 1987420 h 1993039"/>
              <a:gd name="connsiteX0" fmla="*/ 1638 w 7945489"/>
              <a:gd name="connsiteY0" fmla="*/ 1987420 h 1993039"/>
              <a:gd name="connsiteX1" fmla="*/ 458838 w 7945489"/>
              <a:gd name="connsiteY1" fmla="*/ 1743580 h 1993039"/>
              <a:gd name="connsiteX2" fmla="*/ 702678 w 7945489"/>
              <a:gd name="connsiteY2" fmla="*/ 1606420 h 1993039"/>
              <a:gd name="connsiteX3" fmla="*/ 961758 w 7945489"/>
              <a:gd name="connsiteY3" fmla="*/ 1377820 h 1993039"/>
              <a:gd name="connsiteX4" fmla="*/ 2226678 w 7945489"/>
              <a:gd name="connsiteY4" fmla="*/ 455800 h 1993039"/>
              <a:gd name="connsiteX5" fmla="*/ 2767698 w 7945489"/>
              <a:gd name="connsiteY5" fmla="*/ 234820 h 1993039"/>
              <a:gd name="connsiteX6" fmla="*/ 4002138 w 7945489"/>
              <a:gd name="connsiteY6" fmla="*/ 21460 h 1993039"/>
              <a:gd name="connsiteX7" fmla="*/ 7629258 w 7945489"/>
              <a:gd name="connsiteY7" fmla="*/ 82420 h 1993039"/>
              <a:gd name="connsiteX8" fmla="*/ 7674978 w 7945489"/>
              <a:gd name="connsiteY8" fmla="*/ 684400 h 1993039"/>
              <a:gd name="connsiteX9" fmla="*/ 6890118 w 7945489"/>
              <a:gd name="connsiteY9" fmla="*/ 722500 h 1993039"/>
              <a:gd name="connsiteX10" fmla="*/ 6265278 w 7945489"/>
              <a:gd name="connsiteY10" fmla="*/ 745360 h 1993039"/>
              <a:gd name="connsiteX11" fmla="*/ 5556618 w 7945489"/>
              <a:gd name="connsiteY11" fmla="*/ 836800 h 1993039"/>
              <a:gd name="connsiteX12" fmla="*/ 5023218 w 7945489"/>
              <a:gd name="connsiteY12" fmla="*/ 981580 h 1993039"/>
              <a:gd name="connsiteX13" fmla="*/ 4680318 w 7945489"/>
              <a:gd name="connsiteY13" fmla="*/ 1034920 h 1993039"/>
              <a:gd name="connsiteX14" fmla="*/ 4124058 w 7945489"/>
              <a:gd name="connsiteY14" fmla="*/ 1210180 h 1993039"/>
              <a:gd name="connsiteX15" fmla="*/ 3674478 w 7945489"/>
              <a:gd name="connsiteY15" fmla="*/ 1263520 h 1993039"/>
              <a:gd name="connsiteX16" fmla="*/ 3430638 w 7945489"/>
              <a:gd name="connsiteY16" fmla="*/ 1354960 h 1993039"/>
              <a:gd name="connsiteX17" fmla="*/ 2721978 w 7945489"/>
              <a:gd name="connsiteY17" fmla="*/ 1484500 h 1993039"/>
              <a:gd name="connsiteX18" fmla="*/ 2500998 w 7945489"/>
              <a:gd name="connsiteY18" fmla="*/ 1499740 h 1993039"/>
              <a:gd name="connsiteX19" fmla="*/ 2234298 w 7945489"/>
              <a:gd name="connsiteY19" fmla="*/ 1537840 h 1993039"/>
              <a:gd name="connsiteX20" fmla="*/ 1754238 w 7945489"/>
              <a:gd name="connsiteY20" fmla="*/ 1682620 h 1993039"/>
              <a:gd name="connsiteX21" fmla="*/ 1289418 w 7945489"/>
              <a:gd name="connsiteY21" fmla="*/ 1705480 h 1993039"/>
              <a:gd name="connsiteX22" fmla="*/ 634098 w 7945489"/>
              <a:gd name="connsiteY22" fmla="*/ 1895980 h 1993039"/>
              <a:gd name="connsiteX23" fmla="*/ 1638 w 7945489"/>
              <a:gd name="connsiteY23" fmla="*/ 1987420 h 1993039"/>
              <a:gd name="connsiteX0" fmla="*/ 1638 w 7945489"/>
              <a:gd name="connsiteY0" fmla="*/ 1987420 h 1993039"/>
              <a:gd name="connsiteX1" fmla="*/ 458838 w 7945489"/>
              <a:gd name="connsiteY1" fmla="*/ 1743580 h 1993039"/>
              <a:gd name="connsiteX2" fmla="*/ 702678 w 7945489"/>
              <a:gd name="connsiteY2" fmla="*/ 1606420 h 1993039"/>
              <a:gd name="connsiteX3" fmla="*/ 961758 w 7945489"/>
              <a:gd name="connsiteY3" fmla="*/ 1377820 h 1993039"/>
              <a:gd name="connsiteX4" fmla="*/ 2226678 w 7945489"/>
              <a:gd name="connsiteY4" fmla="*/ 455800 h 1993039"/>
              <a:gd name="connsiteX5" fmla="*/ 2767698 w 7945489"/>
              <a:gd name="connsiteY5" fmla="*/ 234820 h 1993039"/>
              <a:gd name="connsiteX6" fmla="*/ 4002138 w 7945489"/>
              <a:gd name="connsiteY6" fmla="*/ 21460 h 1993039"/>
              <a:gd name="connsiteX7" fmla="*/ 7629258 w 7945489"/>
              <a:gd name="connsiteY7" fmla="*/ 82420 h 1993039"/>
              <a:gd name="connsiteX8" fmla="*/ 7674978 w 7945489"/>
              <a:gd name="connsiteY8" fmla="*/ 684400 h 1993039"/>
              <a:gd name="connsiteX9" fmla="*/ 6890118 w 7945489"/>
              <a:gd name="connsiteY9" fmla="*/ 722500 h 1993039"/>
              <a:gd name="connsiteX10" fmla="*/ 6265278 w 7945489"/>
              <a:gd name="connsiteY10" fmla="*/ 745360 h 1993039"/>
              <a:gd name="connsiteX11" fmla="*/ 5556618 w 7945489"/>
              <a:gd name="connsiteY11" fmla="*/ 836800 h 1993039"/>
              <a:gd name="connsiteX12" fmla="*/ 5023218 w 7945489"/>
              <a:gd name="connsiteY12" fmla="*/ 981580 h 1993039"/>
              <a:gd name="connsiteX13" fmla="*/ 4680318 w 7945489"/>
              <a:gd name="connsiteY13" fmla="*/ 1034920 h 1993039"/>
              <a:gd name="connsiteX14" fmla="*/ 4124058 w 7945489"/>
              <a:gd name="connsiteY14" fmla="*/ 1210180 h 1993039"/>
              <a:gd name="connsiteX15" fmla="*/ 3674478 w 7945489"/>
              <a:gd name="connsiteY15" fmla="*/ 1263520 h 1993039"/>
              <a:gd name="connsiteX16" fmla="*/ 3430638 w 7945489"/>
              <a:gd name="connsiteY16" fmla="*/ 1354960 h 1993039"/>
              <a:gd name="connsiteX17" fmla="*/ 2721978 w 7945489"/>
              <a:gd name="connsiteY17" fmla="*/ 1484500 h 1993039"/>
              <a:gd name="connsiteX18" fmla="*/ 2523858 w 7945489"/>
              <a:gd name="connsiteY18" fmla="*/ 1514980 h 1993039"/>
              <a:gd name="connsiteX19" fmla="*/ 2234298 w 7945489"/>
              <a:gd name="connsiteY19" fmla="*/ 1537840 h 1993039"/>
              <a:gd name="connsiteX20" fmla="*/ 1754238 w 7945489"/>
              <a:gd name="connsiteY20" fmla="*/ 1682620 h 1993039"/>
              <a:gd name="connsiteX21" fmla="*/ 1289418 w 7945489"/>
              <a:gd name="connsiteY21" fmla="*/ 1705480 h 1993039"/>
              <a:gd name="connsiteX22" fmla="*/ 634098 w 7945489"/>
              <a:gd name="connsiteY22" fmla="*/ 1895980 h 1993039"/>
              <a:gd name="connsiteX23" fmla="*/ 1638 w 7945489"/>
              <a:gd name="connsiteY23" fmla="*/ 1987420 h 1993039"/>
              <a:gd name="connsiteX0" fmla="*/ 1638 w 7945489"/>
              <a:gd name="connsiteY0" fmla="*/ 1987420 h 1992429"/>
              <a:gd name="connsiteX1" fmla="*/ 458838 w 7945489"/>
              <a:gd name="connsiteY1" fmla="*/ 1743580 h 1992429"/>
              <a:gd name="connsiteX2" fmla="*/ 702678 w 7945489"/>
              <a:gd name="connsiteY2" fmla="*/ 1606420 h 1992429"/>
              <a:gd name="connsiteX3" fmla="*/ 961758 w 7945489"/>
              <a:gd name="connsiteY3" fmla="*/ 1377820 h 1992429"/>
              <a:gd name="connsiteX4" fmla="*/ 2226678 w 7945489"/>
              <a:gd name="connsiteY4" fmla="*/ 455800 h 1992429"/>
              <a:gd name="connsiteX5" fmla="*/ 2767698 w 7945489"/>
              <a:gd name="connsiteY5" fmla="*/ 234820 h 1992429"/>
              <a:gd name="connsiteX6" fmla="*/ 4002138 w 7945489"/>
              <a:gd name="connsiteY6" fmla="*/ 21460 h 1992429"/>
              <a:gd name="connsiteX7" fmla="*/ 7629258 w 7945489"/>
              <a:gd name="connsiteY7" fmla="*/ 82420 h 1992429"/>
              <a:gd name="connsiteX8" fmla="*/ 7674978 w 7945489"/>
              <a:gd name="connsiteY8" fmla="*/ 684400 h 1992429"/>
              <a:gd name="connsiteX9" fmla="*/ 6890118 w 7945489"/>
              <a:gd name="connsiteY9" fmla="*/ 722500 h 1992429"/>
              <a:gd name="connsiteX10" fmla="*/ 6265278 w 7945489"/>
              <a:gd name="connsiteY10" fmla="*/ 745360 h 1992429"/>
              <a:gd name="connsiteX11" fmla="*/ 5556618 w 7945489"/>
              <a:gd name="connsiteY11" fmla="*/ 836800 h 1992429"/>
              <a:gd name="connsiteX12" fmla="*/ 5023218 w 7945489"/>
              <a:gd name="connsiteY12" fmla="*/ 981580 h 1992429"/>
              <a:gd name="connsiteX13" fmla="*/ 4680318 w 7945489"/>
              <a:gd name="connsiteY13" fmla="*/ 1034920 h 1992429"/>
              <a:gd name="connsiteX14" fmla="*/ 4124058 w 7945489"/>
              <a:gd name="connsiteY14" fmla="*/ 1210180 h 1992429"/>
              <a:gd name="connsiteX15" fmla="*/ 3674478 w 7945489"/>
              <a:gd name="connsiteY15" fmla="*/ 1263520 h 1992429"/>
              <a:gd name="connsiteX16" fmla="*/ 3430638 w 7945489"/>
              <a:gd name="connsiteY16" fmla="*/ 1354960 h 1992429"/>
              <a:gd name="connsiteX17" fmla="*/ 2721978 w 7945489"/>
              <a:gd name="connsiteY17" fmla="*/ 1484500 h 1992429"/>
              <a:gd name="connsiteX18" fmla="*/ 2523858 w 7945489"/>
              <a:gd name="connsiteY18" fmla="*/ 1514980 h 1992429"/>
              <a:gd name="connsiteX19" fmla="*/ 2234298 w 7945489"/>
              <a:gd name="connsiteY19" fmla="*/ 1537840 h 1992429"/>
              <a:gd name="connsiteX20" fmla="*/ 1754238 w 7945489"/>
              <a:gd name="connsiteY20" fmla="*/ 1682620 h 1992429"/>
              <a:gd name="connsiteX21" fmla="*/ 1281798 w 7945489"/>
              <a:gd name="connsiteY21" fmla="*/ 1751200 h 1992429"/>
              <a:gd name="connsiteX22" fmla="*/ 634098 w 7945489"/>
              <a:gd name="connsiteY22" fmla="*/ 1895980 h 1992429"/>
              <a:gd name="connsiteX23" fmla="*/ 1638 w 7945489"/>
              <a:gd name="connsiteY23" fmla="*/ 1987420 h 1992429"/>
              <a:gd name="connsiteX0" fmla="*/ 1638 w 7914005"/>
              <a:gd name="connsiteY0" fmla="*/ 1987420 h 1992429"/>
              <a:gd name="connsiteX1" fmla="*/ 458838 w 7914005"/>
              <a:gd name="connsiteY1" fmla="*/ 1743580 h 1992429"/>
              <a:gd name="connsiteX2" fmla="*/ 702678 w 7914005"/>
              <a:gd name="connsiteY2" fmla="*/ 1606420 h 1992429"/>
              <a:gd name="connsiteX3" fmla="*/ 961758 w 7914005"/>
              <a:gd name="connsiteY3" fmla="*/ 1377820 h 1992429"/>
              <a:gd name="connsiteX4" fmla="*/ 2226678 w 7914005"/>
              <a:gd name="connsiteY4" fmla="*/ 455800 h 1992429"/>
              <a:gd name="connsiteX5" fmla="*/ 2767698 w 7914005"/>
              <a:gd name="connsiteY5" fmla="*/ 234820 h 1992429"/>
              <a:gd name="connsiteX6" fmla="*/ 4002138 w 7914005"/>
              <a:gd name="connsiteY6" fmla="*/ 21460 h 1992429"/>
              <a:gd name="connsiteX7" fmla="*/ 7629258 w 7914005"/>
              <a:gd name="connsiteY7" fmla="*/ 82420 h 1992429"/>
              <a:gd name="connsiteX8" fmla="*/ 7674978 w 7914005"/>
              <a:gd name="connsiteY8" fmla="*/ 684400 h 1992429"/>
              <a:gd name="connsiteX9" fmla="*/ 6890118 w 7914005"/>
              <a:gd name="connsiteY9" fmla="*/ 722500 h 1992429"/>
              <a:gd name="connsiteX10" fmla="*/ 6265278 w 7914005"/>
              <a:gd name="connsiteY10" fmla="*/ 745360 h 1992429"/>
              <a:gd name="connsiteX11" fmla="*/ 5556618 w 7914005"/>
              <a:gd name="connsiteY11" fmla="*/ 836800 h 1992429"/>
              <a:gd name="connsiteX12" fmla="*/ 5023218 w 7914005"/>
              <a:gd name="connsiteY12" fmla="*/ 981580 h 1992429"/>
              <a:gd name="connsiteX13" fmla="*/ 4680318 w 7914005"/>
              <a:gd name="connsiteY13" fmla="*/ 1034920 h 1992429"/>
              <a:gd name="connsiteX14" fmla="*/ 4124058 w 7914005"/>
              <a:gd name="connsiteY14" fmla="*/ 1210180 h 1992429"/>
              <a:gd name="connsiteX15" fmla="*/ 3674478 w 7914005"/>
              <a:gd name="connsiteY15" fmla="*/ 1263520 h 1992429"/>
              <a:gd name="connsiteX16" fmla="*/ 3430638 w 7914005"/>
              <a:gd name="connsiteY16" fmla="*/ 1354960 h 1992429"/>
              <a:gd name="connsiteX17" fmla="*/ 2721978 w 7914005"/>
              <a:gd name="connsiteY17" fmla="*/ 1484500 h 1992429"/>
              <a:gd name="connsiteX18" fmla="*/ 2523858 w 7914005"/>
              <a:gd name="connsiteY18" fmla="*/ 1514980 h 1992429"/>
              <a:gd name="connsiteX19" fmla="*/ 2234298 w 7914005"/>
              <a:gd name="connsiteY19" fmla="*/ 1537840 h 1992429"/>
              <a:gd name="connsiteX20" fmla="*/ 1754238 w 7914005"/>
              <a:gd name="connsiteY20" fmla="*/ 1682620 h 1992429"/>
              <a:gd name="connsiteX21" fmla="*/ 1281798 w 7914005"/>
              <a:gd name="connsiteY21" fmla="*/ 1751200 h 1992429"/>
              <a:gd name="connsiteX22" fmla="*/ 634098 w 7914005"/>
              <a:gd name="connsiteY22" fmla="*/ 1895980 h 1992429"/>
              <a:gd name="connsiteX23" fmla="*/ 1638 w 7914005"/>
              <a:gd name="connsiteY23" fmla="*/ 1987420 h 1992429"/>
              <a:gd name="connsiteX0" fmla="*/ 1638 w 7675010"/>
              <a:gd name="connsiteY0" fmla="*/ 1971181 h 1976190"/>
              <a:gd name="connsiteX1" fmla="*/ 458838 w 7675010"/>
              <a:gd name="connsiteY1" fmla="*/ 1727341 h 1976190"/>
              <a:gd name="connsiteX2" fmla="*/ 702678 w 7675010"/>
              <a:gd name="connsiteY2" fmla="*/ 1590181 h 1976190"/>
              <a:gd name="connsiteX3" fmla="*/ 961758 w 7675010"/>
              <a:gd name="connsiteY3" fmla="*/ 1361581 h 1976190"/>
              <a:gd name="connsiteX4" fmla="*/ 2226678 w 7675010"/>
              <a:gd name="connsiteY4" fmla="*/ 439561 h 1976190"/>
              <a:gd name="connsiteX5" fmla="*/ 2767698 w 7675010"/>
              <a:gd name="connsiteY5" fmla="*/ 218581 h 1976190"/>
              <a:gd name="connsiteX6" fmla="*/ 4002138 w 7675010"/>
              <a:gd name="connsiteY6" fmla="*/ 5221 h 1976190"/>
              <a:gd name="connsiteX7" fmla="*/ 7629258 w 7675010"/>
              <a:gd name="connsiteY7" fmla="*/ 66181 h 1976190"/>
              <a:gd name="connsiteX8" fmla="*/ 7674978 w 7675010"/>
              <a:gd name="connsiteY8" fmla="*/ 668161 h 1976190"/>
              <a:gd name="connsiteX9" fmla="*/ 6890118 w 7675010"/>
              <a:gd name="connsiteY9" fmla="*/ 706261 h 1976190"/>
              <a:gd name="connsiteX10" fmla="*/ 6265278 w 7675010"/>
              <a:gd name="connsiteY10" fmla="*/ 729121 h 1976190"/>
              <a:gd name="connsiteX11" fmla="*/ 5556618 w 7675010"/>
              <a:gd name="connsiteY11" fmla="*/ 820561 h 1976190"/>
              <a:gd name="connsiteX12" fmla="*/ 5023218 w 7675010"/>
              <a:gd name="connsiteY12" fmla="*/ 965341 h 1976190"/>
              <a:gd name="connsiteX13" fmla="*/ 4680318 w 7675010"/>
              <a:gd name="connsiteY13" fmla="*/ 1018681 h 1976190"/>
              <a:gd name="connsiteX14" fmla="*/ 4124058 w 7675010"/>
              <a:gd name="connsiteY14" fmla="*/ 1193941 h 1976190"/>
              <a:gd name="connsiteX15" fmla="*/ 3674478 w 7675010"/>
              <a:gd name="connsiteY15" fmla="*/ 1247281 h 1976190"/>
              <a:gd name="connsiteX16" fmla="*/ 3430638 w 7675010"/>
              <a:gd name="connsiteY16" fmla="*/ 1338721 h 1976190"/>
              <a:gd name="connsiteX17" fmla="*/ 2721978 w 7675010"/>
              <a:gd name="connsiteY17" fmla="*/ 1468261 h 1976190"/>
              <a:gd name="connsiteX18" fmla="*/ 2523858 w 7675010"/>
              <a:gd name="connsiteY18" fmla="*/ 1498741 h 1976190"/>
              <a:gd name="connsiteX19" fmla="*/ 2234298 w 7675010"/>
              <a:gd name="connsiteY19" fmla="*/ 1521601 h 1976190"/>
              <a:gd name="connsiteX20" fmla="*/ 1754238 w 7675010"/>
              <a:gd name="connsiteY20" fmla="*/ 1666381 h 1976190"/>
              <a:gd name="connsiteX21" fmla="*/ 1281798 w 7675010"/>
              <a:gd name="connsiteY21" fmla="*/ 1734961 h 1976190"/>
              <a:gd name="connsiteX22" fmla="*/ 634098 w 7675010"/>
              <a:gd name="connsiteY22" fmla="*/ 1879741 h 1976190"/>
              <a:gd name="connsiteX23" fmla="*/ 1638 w 7675010"/>
              <a:gd name="connsiteY23" fmla="*/ 1971181 h 1976190"/>
              <a:gd name="connsiteX0" fmla="*/ 1638 w 7738185"/>
              <a:gd name="connsiteY0" fmla="*/ 1970413 h 1975422"/>
              <a:gd name="connsiteX1" fmla="*/ 458838 w 7738185"/>
              <a:gd name="connsiteY1" fmla="*/ 1726573 h 1975422"/>
              <a:gd name="connsiteX2" fmla="*/ 702678 w 7738185"/>
              <a:gd name="connsiteY2" fmla="*/ 1589413 h 1975422"/>
              <a:gd name="connsiteX3" fmla="*/ 961758 w 7738185"/>
              <a:gd name="connsiteY3" fmla="*/ 1360813 h 1975422"/>
              <a:gd name="connsiteX4" fmla="*/ 2226678 w 7738185"/>
              <a:gd name="connsiteY4" fmla="*/ 438793 h 1975422"/>
              <a:gd name="connsiteX5" fmla="*/ 2767698 w 7738185"/>
              <a:gd name="connsiteY5" fmla="*/ 217813 h 1975422"/>
              <a:gd name="connsiteX6" fmla="*/ 4002138 w 7738185"/>
              <a:gd name="connsiteY6" fmla="*/ 4453 h 1975422"/>
              <a:gd name="connsiteX7" fmla="*/ 7682598 w 7738185"/>
              <a:gd name="connsiteY7" fmla="*/ 73033 h 1975422"/>
              <a:gd name="connsiteX8" fmla="*/ 7674978 w 7738185"/>
              <a:gd name="connsiteY8" fmla="*/ 667393 h 1975422"/>
              <a:gd name="connsiteX9" fmla="*/ 6890118 w 7738185"/>
              <a:gd name="connsiteY9" fmla="*/ 705493 h 1975422"/>
              <a:gd name="connsiteX10" fmla="*/ 6265278 w 7738185"/>
              <a:gd name="connsiteY10" fmla="*/ 728353 h 1975422"/>
              <a:gd name="connsiteX11" fmla="*/ 5556618 w 7738185"/>
              <a:gd name="connsiteY11" fmla="*/ 819793 h 1975422"/>
              <a:gd name="connsiteX12" fmla="*/ 5023218 w 7738185"/>
              <a:gd name="connsiteY12" fmla="*/ 964573 h 1975422"/>
              <a:gd name="connsiteX13" fmla="*/ 4680318 w 7738185"/>
              <a:gd name="connsiteY13" fmla="*/ 1017913 h 1975422"/>
              <a:gd name="connsiteX14" fmla="*/ 4124058 w 7738185"/>
              <a:gd name="connsiteY14" fmla="*/ 1193173 h 1975422"/>
              <a:gd name="connsiteX15" fmla="*/ 3674478 w 7738185"/>
              <a:gd name="connsiteY15" fmla="*/ 1246513 h 1975422"/>
              <a:gd name="connsiteX16" fmla="*/ 3430638 w 7738185"/>
              <a:gd name="connsiteY16" fmla="*/ 1337953 h 1975422"/>
              <a:gd name="connsiteX17" fmla="*/ 2721978 w 7738185"/>
              <a:gd name="connsiteY17" fmla="*/ 1467493 h 1975422"/>
              <a:gd name="connsiteX18" fmla="*/ 2523858 w 7738185"/>
              <a:gd name="connsiteY18" fmla="*/ 1497973 h 1975422"/>
              <a:gd name="connsiteX19" fmla="*/ 2234298 w 7738185"/>
              <a:gd name="connsiteY19" fmla="*/ 1520833 h 1975422"/>
              <a:gd name="connsiteX20" fmla="*/ 1754238 w 7738185"/>
              <a:gd name="connsiteY20" fmla="*/ 1665613 h 1975422"/>
              <a:gd name="connsiteX21" fmla="*/ 1281798 w 7738185"/>
              <a:gd name="connsiteY21" fmla="*/ 1734193 h 1975422"/>
              <a:gd name="connsiteX22" fmla="*/ 634098 w 7738185"/>
              <a:gd name="connsiteY22" fmla="*/ 1878973 h 1975422"/>
              <a:gd name="connsiteX23" fmla="*/ 1638 w 7738185"/>
              <a:gd name="connsiteY23" fmla="*/ 1970413 h 1975422"/>
              <a:gd name="connsiteX0" fmla="*/ 1638 w 7747355"/>
              <a:gd name="connsiteY0" fmla="*/ 1967525 h 1972534"/>
              <a:gd name="connsiteX1" fmla="*/ 458838 w 7747355"/>
              <a:gd name="connsiteY1" fmla="*/ 1723685 h 1972534"/>
              <a:gd name="connsiteX2" fmla="*/ 702678 w 7747355"/>
              <a:gd name="connsiteY2" fmla="*/ 1586525 h 1972534"/>
              <a:gd name="connsiteX3" fmla="*/ 961758 w 7747355"/>
              <a:gd name="connsiteY3" fmla="*/ 1357925 h 1972534"/>
              <a:gd name="connsiteX4" fmla="*/ 2226678 w 7747355"/>
              <a:gd name="connsiteY4" fmla="*/ 435905 h 1972534"/>
              <a:gd name="connsiteX5" fmla="*/ 2767698 w 7747355"/>
              <a:gd name="connsiteY5" fmla="*/ 214925 h 1972534"/>
              <a:gd name="connsiteX6" fmla="*/ 4002138 w 7747355"/>
              <a:gd name="connsiteY6" fmla="*/ 1565 h 1972534"/>
              <a:gd name="connsiteX7" fmla="*/ 7705458 w 7747355"/>
              <a:gd name="connsiteY7" fmla="*/ 115865 h 1972534"/>
              <a:gd name="connsiteX8" fmla="*/ 7674978 w 7747355"/>
              <a:gd name="connsiteY8" fmla="*/ 664505 h 1972534"/>
              <a:gd name="connsiteX9" fmla="*/ 6890118 w 7747355"/>
              <a:gd name="connsiteY9" fmla="*/ 702605 h 1972534"/>
              <a:gd name="connsiteX10" fmla="*/ 6265278 w 7747355"/>
              <a:gd name="connsiteY10" fmla="*/ 725465 h 1972534"/>
              <a:gd name="connsiteX11" fmla="*/ 5556618 w 7747355"/>
              <a:gd name="connsiteY11" fmla="*/ 816905 h 1972534"/>
              <a:gd name="connsiteX12" fmla="*/ 5023218 w 7747355"/>
              <a:gd name="connsiteY12" fmla="*/ 961685 h 1972534"/>
              <a:gd name="connsiteX13" fmla="*/ 4680318 w 7747355"/>
              <a:gd name="connsiteY13" fmla="*/ 1015025 h 1972534"/>
              <a:gd name="connsiteX14" fmla="*/ 4124058 w 7747355"/>
              <a:gd name="connsiteY14" fmla="*/ 1190285 h 1972534"/>
              <a:gd name="connsiteX15" fmla="*/ 3674478 w 7747355"/>
              <a:gd name="connsiteY15" fmla="*/ 1243625 h 1972534"/>
              <a:gd name="connsiteX16" fmla="*/ 3430638 w 7747355"/>
              <a:gd name="connsiteY16" fmla="*/ 1335065 h 1972534"/>
              <a:gd name="connsiteX17" fmla="*/ 2721978 w 7747355"/>
              <a:gd name="connsiteY17" fmla="*/ 1464605 h 1972534"/>
              <a:gd name="connsiteX18" fmla="*/ 2523858 w 7747355"/>
              <a:gd name="connsiteY18" fmla="*/ 1495085 h 1972534"/>
              <a:gd name="connsiteX19" fmla="*/ 2234298 w 7747355"/>
              <a:gd name="connsiteY19" fmla="*/ 1517945 h 1972534"/>
              <a:gd name="connsiteX20" fmla="*/ 1754238 w 7747355"/>
              <a:gd name="connsiteY20" fmla="*/ 1662725 h 1972534"/>
              <a:gd name="connsiteX21" fmla="*/ 1281798 w 7747355"/>
              <a:gd name="connsiteY21" fmla="*/ 1731305 h 1972534"/>
              <a:gd name="connsiteX22" fmla="*/ 634098 w 7747355"/>
              <a:gd name="connsiteY22" fmla="*/ 1876085 h 1972534"/>
              <a:gd name="connsiteX23" fmla="*/ 1638 w 7747355"/>
              <a:gd name="connsiteY23" fmla="*/ 1967525 h 1972534"/>
              <a:gd name="connsiteX0" fmla="*/ 1638 w 7741080"/>
              <a:gd name="connsiteY0" fmla="*/ 1965960 h 1970969"/>
              <a:gd name="connsiteX1" fmla="*/ 458838 w 7741080"/>
              <a:gd name="connsiteY1" fmla="*/ 1722120 h 1970969"/>
              <a:gd name="connsiteX2" fmla="*/ 702678 w 7741080"/>
              <a:gd name="connsiteY2" fmla="*/ 1584960 h 1970969"/>
              <a:gd name="connsiteX3" fmla="*/ 961758 w 7741080"/>
              <a:gd name="connsiteY3" fmla="*/ 1356360 h 1970969"/>
              <a:gd name="connsiteX4" fmla="*/ 2226678 w 7741080"/>
              <a:gd name="connsiteY4" fmla="*/ 434340 h 1970969"/>
              <a:gd name="connsiteX5" fmla="*/ 2767698 w 7741080"/>
              <a:gd name="connsiteY5" fmla="*/ 213360 h 1970969"/>
              <a:gd name="connsiteX6" fmla="*/ 4002138 w 7741080"/>
              <a:gd name="connsiteY6" fmla="*/ 0 h 1970969"/>
              <a:gd name="connsiteX7" fmla="*/ 7690218 w 7741080"/>
              <a:gd name="connsiteY7" fmla="*/ 83820 h 1970969"/>
              <a:gd name="connsiteX8" fmla="*/ 7674978 w 7741080"/>
              <a:gd name="connsiteY8" fmla="*/ 662940 h 1970969"/>
              <a:gd name="connsiteX9" fmla="*/ 6890118 w 7741080"/>
              <a:gd name="connsiteY9" fmla="*/ 701040 h 1970969"/>
              <a:gd name="connsiteX10" fmla="*/ 6265278 w 7741080"/>
              <a:gd name="connsiteY10" fmla="*/ 723900 h 1970969"/>
              <a:gd name="connsiteX11" fmla="*/ 5556618 w 7741080"/>
              <a:gd name="connsiteY11" fmla="*/ 815340 h 1970969"/>
              <a:gd name="connsiteX12" fmla="*/ 5023218 w 7741080"/>
              <a:gd name="connsiteY12" fmla="*/ 960120 h 1970969"/>
              <a:gd name="connsiteX13" fmla="*/ 4680318 w 7741080"/>
              <a:gd name="connsiteY13" fmla="*/ 1013460 h 1970969"/>
              <a:gd name="connsiteX14" fmla="*/ 4124058 w 7741080"/>
              <a:gd name="connsiteY14" fmla="*/ 1188720 h 1970969"/>
              <a:gd name="connsiteX15" fmla="*/ 3674478 w 7741080"/>
              <a:gd name="connsiteY15" fmla="*/ 1242060 h 1970969"/>
              <a:gd name="connsiteX16" fmla="*/ 3430638 w 7741080"/>
              <a:gd name="connsiteY16" fmla="*/ 1333500 h 1970969"/>
              <a:gd name="connsiteX17" fmla="*/ 2721978 w 7741080"/>
              <a:gd name="connsiteY17" fmla="*/ 1463040 h 1970969"/>
              <a:gd name="connsiteX18" fmla="*/ 2523858 w 7741080"/>
              <a:gd name="connsiteY18" fmla="*/ 1493520 h 1970969"/>
              <a:gd name="connsiteX19" fmla="*/ 2234298 w 7741080"/>
              <a:gd name="connsiteY19" fmla="*/ 1516380 h 1970969"/>
              <a:gd name="connsiteX20" fmla="*/ 1754238 w 7741080"/>
              <a:gd name="connsiteY20" fmla="*/ 1661160 h 1970969"/>
              <a:gd name="connsiteX21" fmla="*/ 1281798 w 7741080"/>
              <a:gd name="connsiteY21" fmla="*/ 1729740 h 1970969"/>
              <a:gd name="connsiteX22" fmla="*/ 634098 w 7741080"/>
              <a:gd name="connsiteY22" fmla="*/ 1874520 h 1970969"/>
              <a:gd name="connsiteX23" fmla="*/ 1638 w 7741080"/>
              <a:gd name="connsiteY23" fmla="*/ 1965960 h 1970969"/>
              <a:gd name="connsiteX0" fmla="*/ 1638 w 7735411"/>
              <a:gd name="connsiteY0" fmla="*/ 1965960 h 1970969"/>
              <a:gd name="connsiteX1" fmla="*/ 458838 w 7735411"/>
              <a:gd name="connsiteY1" fmla="*/ 1722120 h 1970969"/>
              <a:gd name="connsiteX2" fmla="*/ 702678 w 7735411"/>
              <a:gd name="connsiteY2" fmla="*/ 1584960 h 1970969"/>
              <a:gd name="connsiteX3" fmla="*/ 961758 w 7735411"/>
              <a:gd name="connsiteY3" fmla="*/ 1356360 h 1970969"/>
              <a:gd name="connsiteX4" fmla="*/ 2226678 w 7735411"/>
              <a:gd name="connsiteY4" fmla="*/ 434340 h 1970969"/>
              <a:gd name="connsiteX5" fmla="*/ 2767698 w 7735411"/>
              <a:gd name="connsiteY5" fmla="*/ 213360 h 1970969"/>
              <a:gd name="connsiteX6" fmla="*/ 4002138 w 7735411"/>
              <a:gd name="connsiteY6" fmla="*/ 0 h 1970969"/>
              <a:gd name="connsiteX7" fmla="*/ 7690218 w 7735411"/>
              <a:gd name="connsiteY7" fmla="*/ 83820 h 1970969"/>
              <a:gd name="connsiteX8" fmla="*/ 7674978 w 7735411"/>
              <a:gd name="connsiteY8" fmla="*/ 662940 h 1970969"/>
              <a:gd name="connsiteX9" fmla="*/ 6890118 w 7735411"/>
              <a:gd name="connsiteY9" fmla="*/ 701040 h 1970969"/>
              <a:gd name="connsiteX10" fmla="*/ 6265278 w 7735411"/>
              <a:gd name="connsiteY10" fmla="*/ 723900 h 1970969"/>
              <a:gd name="connsiteX11" fmla="*/ 5556618 w 7735411"/>
              <a:gd name="connsiteY11" fmla="*/ 815340 h 1970969"/>
              <a:gd name="connsiteX12" fmla="*/ 5023218 w 7735411"/>
              <a:gd name="connsiteY12" fmla="*/ 960120 h 1970969"/>
              <a:gd name="connsiteX13" fmla="*/ 4680318 w 7735411"/>
              <a:gd name="connsiteY13" fmla="*/ 1013460 h 1970969"/>
              <a:gd name="connsiteX14" fmla="*/ 4124058 w 7735411"/>
              <a:gd name="connsiteY14" fmla="*/ 1188720 h 1970969"/>
              <a:gd name="connsiteX15" fmla="*/ 3674478 w 7735411"/>
              <a:gd name="connsiteY15" fmla="*/ 1242060 h 1970969"/>
              <a:gd name="connsiteX16" fmla="*/ 3430638 w 7735411"/>
              <a:gd name="connsiteY16" fmla="*/ 1333500 h 1970969"/>
              <a:gd name="connsiteX17" fmla="*/ 2721978 w 7735411"/>
              <a:gd name="connsiteY17" fmla="*/ 1463040 h 1970969"/>
              <a:gd name="connsiteX18" fmla="*/ 2523858 w 7735411"/>
              <a:gd name="connsiteY18" fmla="*/ 1493520 h 1970969"/>
              <a:gd name="connsiteX19" fmla="*/ 2234298 w 7735411"/>
              <a:gd name="connsiteY19" fmla="*/ 1516380 h 1970969"/>
              <a:gd name="connsiteX20" fmla="*/ 1754238 w 7735411"/>
              <a:gd name="connsiteY20" fmla="*/ 1661160 h 1970969"/>
              <a:gd name="connsiteX21" fmla="*/ 1281798 w 7735411"/>
              <a:gd name="connsiteY21" fmla="*/ 1729740 h 1970969"/>
              <a:gd name="connsiteX22" fmla="*/ 634098 w 7735411"/>
              <a:gd name="connsiteY22" fmla="*/ 1874520 h 1970969"/>
              <a:gd name="connsiteX23" fmla="*/ 1638 w 7735411"/>
              <a:gd name="connsiteY23" fmla="*/ 1965960 h 1970969"/>
              <a:gd name="connsiteX0" fmla="*/ 1638 w 7690218"/>
              <a:gd name="connsiteY0" fmla="*/ 1965960 h 1970969"/>
              <a:gd name="connsiteX1" fmla="*/ 458838 w 7690218"/>
              <a:gd name="connsiteY1" fmla="*/ 1722120 h 1970969"/>
              <a:gd name="connsiteX2" fmla="*/ 702678 w 7690218"/>
              <a:gd name="connsiteY2" fmla="*/ 1584960 h 1970969"/>
              <a:gd name="connsiteX3" fmla="*/ 961758 w 7690218"/>
              <a:gd name="connsiteY3" fmla="*/ 1356360 h 1970969"/>
              <a:gd name="connsiteX4" fmla="*/ 2226678 w 7690218"/>
              <a:gd name="connsiteY4" fmla="*/ 434340 h 1970969"/>
              <a:gd name="connsiteX5" fmla="*/ 2767698 w 7690218"/>
              <a:gd name="connsiteY5" fmla="*/ 213360 h 1970969"/>
              <a:gd name="connsiteX6" fmla="*/ 4002138 w 7690218"/>
              <a:gd name="connsiteY6" fmla="*/ 0 h 1970969"/>
              <a:gd name="connsiteX7" fmla="*/ 7690218 w 7690218"/>
              <a:gd name="connsiteY7" fmla="*/ 83820 h 1970969"/>
              <a:gd name="connsiteX8" fmla="*/ 7674978 w 7690218"/>
              <a:gd name="connsiteY8" fmla="*/ 662940 h 1970969"/>
              <a:gd name="connsiteX9" fmla="*/ 6890118 w 7690218"/>
              <a:gd name="connsiteY9" fmla="*/ 701040 h 1970969"/>
              <a:gd name="connsiteX10" fmla="*/ 6265278 w 7690218"/>
              <a:gd name="connsiteY10" fmla="*/ 723900 h 1970969"/>
              <a:gd name="connsiteX11" fmla="*/ 5556618 w 7690218"/>
              <a:gd name="connsiteY11" fmla="*/ 815340 h 1970969"/>
              <a:gd name="connsiteX12" fmla="*/ 5023218 w 7690218"/>
              <a:gd name="connsiteY12" fmla="*/ 960120 h 1970969"/>
              <a:gd name="connsiteX13" fmla="*/ 4680318 w 7690218"/>
              <a:gd name="connsiteY13" fmla="*/ 1013460 h 1970969"/>
              <a:gd name="connsiteX14" fmla="*/ 4124058 w 7690218"/>
              <a:gd name="connsiteY14" fmla="*/ 1188720 h 1970969"/>
              <a:gd name="connsiteX15" fmla="*/ 3674478 w 7690218"/>
              <a:gd name="connsiteY15" fmla="*/ 1242060 h 1970969"/>
              <a:gd name="connsiteX16" fmla="*/ 3430638 w 7690218"/>
              <a:gd name="connsiteY16" fmla="*/ 1333500 h 1970969"/>
              <a:gd name="connsiteX17" fmla="*/ 2721978 w 7690218"/>
              <a:gd name="connsiteY17" fmla="*/ 1463040 h 1970969"/>
              <a:gd name="connsiteX18" fmla="*/ 2523858 w 7690218"/>
              <a:gd name="connsiteY18" fmla="*/ 1493520 h 1970969"/>
              <a:gd name="connsiteX19" fmla="*/ 2234298 w 7690218"/>
              <a:gd name="connsiteY19" fmla="*/ 1516380 h 1970969"/>
              <a:gd name="connsiteX20" fmla="*/ 1754238 w 7690218"/>
              <a:gd name="connsiteY20" fmla="*/ 1661160 h 1970969"/>
              <a:gd name="connsiteX21" fmla="*/ 1281798 w 7690218"/>
              <a:gd name="connsiteY21" fmla="*/ 1729740 h 1970969"/>
              <a:gd name="connsiteX22" fmla="*/ 634098 w 7690218"/>
              <a:gd name="connsiteY22" fmla="*/ 1874520 h 1970969"/>
              <a:gd name="connsiteX23" fmla="*/ 1638 w 7690218"/>
              <a:gd name="connsiteY23" fmla="*/ 1965960 h 1970969"/>
              <a:gd name="connsiteX0" fmla="*/ 1638 w 7690426"/>
              <a:gd name="connsiteY0" fmla="*/ 1965960 h 1970969"/>
              <a:gd name="connsiteX1" fmla="*/ 458838 w 7690426"/>
              <a:gd name="connsiteY1" fmla="*/ 1722120 h 1970969"/>
              <a:gd name="connsiteX2" fmla="*/ 702678 w 7690426"/>
              <a:gd name="connsiteY2" fmla="*/ 1584960 h 1970969"/>
              <a:gd name="connsiteX3" fmla="*/ 961758 w 7690426"/>
              <a:gd name="connsiteY3" fmla="*/ 1356360 h 1970969"/>
              <a:gd name="connsiteX4" fmla="*/ 2226678 w 7690426"/>
              <a:gd name="connsiteY4" fmla="*/ 434340 h 1970969"/>
              <a:gd name="connsiteX5" fmla="*/ 2767698 w 7690426"/>
              <a:gd name="connsiteY5" fmla="*/ 213360 h 1970969"/>
              <a:gd name="connsiteX6" fmla="*/ 4002138 w 7690426"/>
              <a:gd name="connsiteY6" fmla="*/ 0 h 1970969"/>
              <a:gd name="connsiteX7" fmla="*/ 7690218 w 7690426"/>
              <a:gd name="connsiteY7" fmla="*/ 83820 h 1970969"/>
              <a:gd name="connsiteX8" fmla="*/ 7674978 w 7690426"/>
              <a:gd name="connsiteY8" fmla="*/ 662940 h 1970969"/>
              <a:gd name="connsiteX9" fmla="*/ 6890118 w 7690426"/>
              <a:gd name="connsiteY9" fmla="*/ 701040 h 1970969"/>
              <a:gd name="connsiteX10" fmla="*/ 6265278 w 7690426"/>
              <a:gd name="connsiteY10" fmla="*/ 723900 h 1970969"/>
              <a:gd name="connsiteX11" fmla="*/ 5556618 w 7690426"/>
              <a:gd name="connsiteY11" fmla="*/ 815340 h 1970969"/>
              <a:gd name="connsiteX12" fmla="*/ 5023218 w 7690426"/>
              <a:gd name="connsiteY12" fmla="*/ 960120 h 1970969"/>
              <a:gd name="connsiteX13" fmla="*/ 4680318 w 7690426"/>
              <a:gd name="connsiteY13" fmla="*/ 1013460 h 1970969"/>
              <a:gd name="connsiteX14" fmla="*/ 4124058 w 7690426"/>
              <a:gd name="connsiteY14" fmla="*/ 1188720 h 1970969"/>
              <a:gd name="connsiteX15" fmla="*/ 3674478 w 7690426"/>
              <a:gd name="connsiteY15" fmla="*/ 1242060 h 1970969"/>
              <a:gd name="connsiteX16" fmla="*/ 3430638 w 7690426"/>
              <a:gd name="connsiteY16" fmla="*/ 1333500 h 1970969"/>
              <a:gd name="connsiteX17" fmla="*/ 2721978 w 7690426"/>
              <a:gd name="connsiteY17" fmla="*/ 1463040 h 1970969"/>
              <a:gd name="connsiteX18" fmla="*/ 2523858 w 7690426"/>
              <a:gd name="connsiteY18" fmla="*/ 1493520 h 1970969"/>
              <a:gd name="connsiteX19" fmla="*/ 2234298 w 7690426"/>
              <a:gd name="connsiteY19" fmla="*/ 1516380 h 1970969"/>
              <a:gd name="connsiteX20" fmla="*/ 1754238 w 7690426"/>
              <a:gd name="connsiteY20" fmla="*/ 1661160 h 1970969"/>
              <a:gd name="connsiteX21" fmla="*/ 1281798 w 7690426"/>
              <a:gd name="connsiteY21" fmla="*/ 1729740 h 1970969"/>
              <a:gd name="connsiteX22" fmla="*/ 634098 w 7690426"/>
              <a:gd name="connsiteY22" fmla="*/ 1874520 h 1970969"/>
              <a:gd name="connsiteX23" fmla="*/ 1638 w 7690426"/>
              <a:gd name="connsiteY23" fmla="*/ 1965960 h 1970969"/>
              <a:gd name="connsiteX0" fmla="*/ 1638 w 7960381"/>
              <a:gd name="connsiteY0" fmla="*/ 1936371 h 1941380"/>
              <a:gd name="connsiteX1" fmla="*/ 458838 w 7960381"/>
              <a:gd name="connsiteY1" fmla="*/ 1692531 h 1941380"/>
              <a:gd name="connsiteX2" fmla="*/ 702678 w 7960381"/>
              <a:gd name="connsiteY2" fmla="*/ 1555371 h 1941380"/>
              <a:gd name="connsiteX3" fmla="*/ 961758 w 7960381"/>
              <a:gd name="connsiteY3" fmla="*/ 1326771 h 1941380"/>
              <a:gd name="connsiteX4" fmla="*/ 2226678 w 7960381"/>
              <a:gd name="connsiteY4" fmla="*/ 404751 h 1941380"/>
              <a:gd name="connsiteX5" fmla="*/ 2767698 w 7960381"/>
              <a:gd name="connsiteY5" fmla="*/ 183771 h 1941380"/>
              <a:gd name="connsiteX6" fmla="*/ 3964038 w 7960381"/>
              <a:gd name="connsiteY6" fmla="*/ 16131 h 1941380"/>
              <a:gd name="connsiteX7" fmla="*/ 7690218 w 7960381"/>
              <a:gd name="connsiteY7" fmla="*/ 54231 h 1941380"/>
              <a:gd name="connsiteX8" fmla="*/ 7674978 w 7960381"/>
              <a:gd name="connsiteY8" fmla="*/ 633351 h 1941380"/>
              <a:gd name="connsiteX9" fmla="*/ 6890118 w 7960381"/>
              <a:gd name="connsiteY9" fmla="*/ 671451 h 1941380"/>
              <a:gd name="connsiteX10" fmla="*/ 6265278 w 7960381"/>
              <a:gd name="connsiteY10" fmla="*/ 694311 h 1941380"/>
              <a:gd name="connsiteX11" fmla="*/ 5556618 w 7960381"/>
              <a:gd name="connsiteY11" fmla="*/ 785751 h 1941380"/>
              <a:gd name="connsiteX12" fmla="*/ 5023218 w 7960381"/>
              <a:gd name="connsiteY12" fmla="*/ 930531 h 1941380"/>
              <a:gd name="connsiteX13" fmla="*/ 4680318 w 7960381"/>
              <a:gd name="connsiteY13" fmla="*/ 983871 h 1941380"/>
              <a:gd name="connsiteX14" fmla="*/ 4124058 w 7960381"/>
              <a:gd name="connsiteY14" fmla="*/ 1159131 h 1941380"/>
              <a:gd name="connsiteX15" fmla="*/ 3674478 w 7960381"/>
              <a:gd name="connsiteY15" fmla="*/ 1212471 h 1941380"/>
              <a:gd name="connsiteX16" fmla="*/ 3430638 w 7960381"/>
              <a:gd name="connsiteY16" fmla="*/ 1303911 h 1941380"/>
              <a:gd name="connsiteX17" fmla="*/ 2721978 w 7960381"/>
              <a:gd name="connsiteY17" fmla="*/ 1433451 h 1941380"/>
              <a:gd name="connsiteX18" fmla="*/ 2523858 w 7960381"/>
              <a:gd name="connsiteY18" fmla="*/ 1463931 h 1941380"/>
              <a:gd name="connsiteX19" fmla="*/ 2234298 w 7960381"/>
              <a:gd name="connsiteY19" fmla="*/ 1486791 h 1941380"/>
              <a:gd name="connsiteX20" fmla="*/ 1754238 w 7960381"/>
              <a:gd name="connsiteY20" fmla="*/ 1631571 h 1941380"/>
              <a:gd name="connsiteX21" fmla="*/ 1281798 w 7960381"/>
              <a:gd name="connsiteY21" fmla="*/ 1700151 h 1941380"/>
              <a:gd name="connsiteX22" fmla="*/ 634098 w 7960381"/>
              <a:gd name="connsiteY22" fmla="*/ 1844931 h 1941380"/>
              <a:gd name="connsiteX23" fmla="*/ 1638 w 7960381"/>
              <a:gd name="connsiteY23" fmla="*/ 1936371 h 1941380"/>
              <a:gd name="connsiteX0" fmla="*/ 1638 w 7960381"/>
              <a:gd name="connsiteY0" fmla="*/ 1959688 h 1964697"/>
              <a:gd name="connsiteX1" fmla="*/ 458838 w 7960381"/>
              <a:gd name="connsiteY1" fmla="*/ 1715848 h 1964697"/>
              <a:gd name="connsiteX2" fmla="*/ 702678 w 7960381"/>
              <a:gd name="connsiteY2" fmla="*/ 1578688 h 1964697"/>
              <a:gd name="connsiteX3" fmla="*/ 961758 w 7960381"/>
              <a:gd name="connsiteY3" fmla="*/ 1350088 h 1964697"/>
              <a:gd name="connsiteX4" fmla="*/ 2226678 w 7960381"/>
              <a:gd name="connsiteY4" fmla="*/ 428068 h 1964697"/>
              <a:gd name="connsiteX5" fmla="*/ 2767698 w 7960381"/>
              <a:gd name="connsiteY5" fmla="*/ 207088 h 1964697"/>
              <a:gd name="connsiteX6" fmla="*/ 3964038 w 7960381"/>
              <a:gd name="connsiteY6" fmla="*/ 39448 h 1964697"/>
              <a:gd name="connsiteX7" fmla="*/ 7690218 w 7960381"/>
              <a:gd name="connsiteY7" fmla="*/ 77548 h 1964697"/>
              <a:gd name="connsiteX8" fmla="*/ 7674978 w 7960381"/>
              <a:gd name="connsiteY8" fmla="*/ 656668 h 1964697"/>
              <a:gd name="connsiteX9" fmla="*/ 6890118 w 7960381"/>
              <a:gd name="connsiteY9" fmla="*/ 694768 h 1964697"/>
              <a:gd name="connsiteX10" fmla="*/ 6265278 w 7960381"/>
              <a:gd name="connsiteY10" fmla="*/ 717628 h 1964697"/>
              <a:gd name="connsiteX11" fmla="*/ 5556618 w 7960381"/>
              <a:gd name="connsiteY11" fmla="*/ 809068 h 1964697"/>
              <a:gd name="connsiteX12" fmla="*/ 5023218 w 7960381"/>
              <a:gd name="connsiteY12" fmla="*/ 953848 h 1964697"/>
              <a:gd name="connsiteX13" fmla="*/ 4680318 w 7960381"/>
              <a:gd name="connsiteY13" fmla="*/ 1007188 h 1964697"/>
              <a:gd name="connsiteX14" fmla="*/ 4124058 w 7960381"/>
              <a:gd name="connsiteY14" fmla="*/ 1182448 h 1964697"/>
              <a:gd name="connsiteX15" fmla="*/ 3674478 w 7960381"/>
              <a:gd name="connsiteY15" fmla="*/ 1235788 h 1964697"/>
              <a:gd name="connsiteX16" fmla="*/ 3430638 w 7960381"/>
              <a:gd name="connsiteY16" fmla="*/ 1327228 h 1964697"/>
              <a:gd name="connsiteX17" fmla="*/ 2721978 w 7960381"/>
              <a:gd name="connsiteY17" fmla="*/ 1456768 h 1964697"/>
              <a:gd name="connsiteX18" fmla="*/ 2523858 w 7960381"/>
              <a:gd name="connsiteY18" fmla="*/ 1487248 h 1964697"/>
              <a:gd name="connsiteX19" fmla="*/ 2234298 w 7960381"/>
              <a:gd name="connsiteY19" fmla="*/ 1510108 h 1964697"/>
              <a:gd name="connsiteX20" fmla="*/ 1754238 w 7960381"/>
              <a:gd name="connsiteY20" fmla="*/ 1654888 h 1964697"/>
              <a:gd name="connsiteX21" fmla="*/ 1281798 w 7960381"/>
              <a:gd name="connsiteY21" fmla="*/ 1723468 h 1964697"/>
              <a:gd name="connsiteX22" fmla="*/ 634098 w 7960381"/>
              <a:gd name="connsiteY22" fmla="*/ 1868248 h 1964697"/>
              <a:gd name="connsiteX23" fmla="*/ 1638 w 7960381"/>
              <a:gd name="connsiteY23" fmla="*/ 1959688 h 1964697"/>
              <a:gd name="connsiteX0" fmla="*/ 1638 w 7960381"/>
              <a:gd name="connsiteY0" fmla="*/ 1959688 h 1964697"/>
              <a:gd name="connsiteX1" fmla="*/ 458838 w 7960381"/>
              <a:gd name="connsiteY1" fmla="*/ 1715848 h 1964697"/>
              <a:gd name="connsiteX2" fmla="*/ 702678 w 7960381"/>
              <a:gd name="connsiteY2" fmla="*/ 1578688 h 1964697"/>
              <a:gd name="connsiteX3" fmla="*/ 961758 w 7960381"/>
              <a:gd name="connsiteY3" fmla="*/ 1350088 h 1964697"/>
              <a:gd name="connsiteX4" fmla="*/ 2241918 w 7960381"/>
              <a:gd name="connsiteY4" fmla="*/ 496648 h 1964697"/>
              <a:gd name="connsiteX5" fmla="*/ 2767698 w 7960381"/>
              <a:gd name="connsiteY5" fmla="*/ 207088 h 1964697"/>
              <a:gd name="connsiteX6" fmla="*/ 3964038 w 7960381"/>
              <a:gd name="connsiteY6" fmla="*/ 39448 h 1964697"/>
              <a:gd name="connsiteX7" fmla="*/ 7690218 w 7960381"/>
              <a:gd name="connsiteY7" fmla="*/ 77548 h 1964697"/>
              <a:gd name="connsiteX8" fmla="*/ 7674978 w 7960381"/>
              <a:gd name="connsiteY8" fmla="*/ 656668 h 1964697"/>
              <a:gd name="connsiteX9" fmla="*/ 6890118 w 7960381"/>
              <a:gd name="connsiteY9" fmla="*/ 694768 h 1964697"/>
              <a:gd name="connsiteX10" fmla="*/ 6265278 w 7960381"/>
              <a:gd name="connsiteY10" fmla="*/ 717628 h 1964697"/>
              <a:gd name="connsiteX11" fmla="*/ 5556618 w 7960381"/>
              <a:gd name="connsiteY11" fmla="*/ 809068 h 1964697"/>
              <a:gd name="connsiteX12" fmla="*/ 5023218 w 7960381"/>
              <a:gd name="connsiteY12" fmla="*/ 953848 h 1964697"/>
              <a:gd name="connsiteX13" fmla="*/ 4680318 w 7960381"/>
              <a:gd name="connsiteY13" fmla="*/ 1007188 h 1964697"/>
              <a:gd name="connsiteX14" fmla="*/ 4124058 w 7960381"/>
              <a:gd name="connsiteY14" fmla="*/ 1182448 h 1964697"/>
              <a:gd name="connsiteX15" fmla="*/ 3674478 w 7960381"/>
              <a:gd name="connsiteY15" fmla="*/ 1235788 h 1964697"/>
              <a:gd name="connsiteX16" fmla="*/ 3430638 w 7960381"/>
              <a:gd name="connsiteY16" fmla="*/ 1327228 h 1964697"/>
              <a:gd name="connsiteX17" fmla="*/ 2721978 w 7960381"/>
              <a:gd name="connsiteY17" fmla="*/ 1456768 h 1964697"/>
              <a:gd name="connsiteX18" fmla="*/ 2523858 w 7960381"/>
              <a:gd name="connsiteY18" fmla="*/ 1487248 h 1964697"/>
              <a:gd name="connsiteX19" fmla="*/ 2234298 w 7960381"/>
              <a:gd name="connsiteY19" fmla="*/ 1510108 h 1964697"/>
              <a:gd name="connsiteX20" fmla="*/ 1754238 w 7960381"/>
              <a:gd name="connsiteY20" fmla="*/ 1654888 h 1964697"/>
              <a:gd name="connsiteX21" fmla="*/ 1281798 w 7960381"/>
              <a:gd name="connsiteY21" fmla="*/ 1723468 h 1964697"/>
              <a:gd name="connsiteX22" fmla="*/ 634098 w 7960381"/>
              <a:gd name="connsiteY22" fmla="*/ 1868248 h 1964697"/>
              <a:gd name="connsiteX23" fmla="*/ 1638 w 7960381"/>
              <a:gd name="connsiteY23" fmla="*/ 1959688 h 1964697"/>
              <a:gd name="connsiteX0" fmla="*/ 1638 w 7960381"/>
              <a:gd name="connsiteY0" fmla="*/ 1959688 h 1964697"/>
              <a:gd name="connsiteX1" fmla="*/ 458838 w 7960381"/>
              <a:gd name="connsiteY1" fmla="*/ 1715848 h 1964697"/>
              <a:gd name="connsiteX2" fmla="*/ 702678 w 7960381"/>
              <a:gd name="connsiteY2" fmla="*/ 1578688 h 1964697"/>
              <a:gd name="connsiteX3" fmla="*/ 961758 w 7960381"/>
              <a:gd name="connsiteY3" fmla="*/ 1350088 h 1964697"/>
              <a:gd name="connsiteX4" fmla="*/ 2264778 w 7960381"/>
              <a:gd name="connsiteY4" fmla="*/ 534748 h 1964697"/>
              <a:gd name="connsiteX5" fmla="*/ 2767698 w 7960381"/>
              <a:gd name="connsiteY5" fmla="*/ 207088 h 1964697"/>
              <a:gd name="connsiteX6" fmla="*/ 3964038 w 7960381"/>
              <a:gd name="connsiteY6" fmla="*/ 39448 h 1964697"/>
              <a:gd name="connsiteX7" fmla="*/ 7690218 w 7960381"/>
              <a:gd name="connsiteY7" fmla="*/ 77548 h 1964697"/>
              <a:gd name="connsiteX8" fmla="*/ 7674978 w 7960381"/>
              <a:gd name="connsiteY8" fmla="*/ 656668 h 1964697"/>
              <a:gd name="connsiteX9" fmla="*/ 6890118 w 7960381"/>
              <a:gd name="connsiteY9" fmla="*/ 694768 h 1964697"/>
              <a:gd name="connsiteX10" fmla="*/ 6265278 w 7960381"/>
              <a:gd name="connsiteY10" fmla="*/ 717628 h 1964697"/>
              <a:gd name="connsiteX11" fmla="*/ 5556618 w 7960381"/>
              <a:gd name="connsiteY11" fmla="*/ 809068 h 1964697"/>
              <a:gd name="connsiteX12" fmla="*/ 5023218 w 7960381"/>
              <a:gd name="connsiteY12" fmla="*/ 953848 h 1964697"/>
              <a:gd name="connsiteX13" fmla="*/ 4680318 w 7960381"/>
              <a:gd name="connsiteY13" fmla="*/ 1007188 h 1964697"/>
              <a:gd name="connsiteX14" fmla="*/ 4124058 w 7960381"/>
              <a:gd name="connsiteY14" fmla="*/ 1182448 h 1964697"/>
              <a:gd name="connsiteX15" fmla="*/ 3674478 w 7960381"/>
              <a:gd name="connsiteY15" fmla="*/ 1235788 h 1964697"/>
              <a:gd name="connsiteX16" fmla="*/ 3430638 w 7960381"/>
              <a:gd name="connsiteY16" fmla="*/ 1327228 h 1964697"/>
              <a:gd name="connsiteX17" fmla="*/ 2721978 w 7960381"/>
              <a:gd name="connsiteY17" fmla="*/ 1456768 h 1964697"/>
              <a:gd name="connsiteX18" fmla="*/ 2523858 w 7960381"/>
              <a:gd name="connsiteY18" fmla="*/ 1487248 h 1964697"/>
              <a:gd name="connsiteX19" fmla="*/ 2234298 w 7960381"/>
              <a:gd name="connsiteY19" fmla="*/ 1510108 h 1964697"/>
              <a:gd name="connsiteX20" fmla="*/ 1754238 w 7960381"/>
              <a:gd name="connsiteY20" fmla="*/ 1654888 h 1964697"/>
              <a:gd name="connsiteX21" fmla="*/ 1281798 w 7960381"/>
              <a:gd name="connsiteY21" fmla="*/ 1723468 h 1964697"/>
              <a:gd name="connsiteX22" fmla="*/ 634098 w 7960381"/>
              <a:gd name="connsiteY22" fmla="*/ 1868248 h 1964697"/>
              <a:gd name="connsiteX23" fmla="*/ 1638 w 7960381"/>
              <a:gd name="connsiteY23" fmla="*/ 1959688 h 1964697"/>
              <a:gd name="connsiteX0" fmla="*/ 1638 w 7960381"/>
              <a:gd name="connsiteY0" fmla="*/ 1951207 h 1956216"/>
              <a:gd name="connsiteX1" fmla="*/ 458838 w 7960381"/>
              <a:gd name="connsiteY1" fmla="*/ 1707367 h 1956216"/>
              <a:gd name="connsiteX2" fmla="*/ 702678 w 7960381"/>
              <a:gd name="connsiteY2" fmla="*/ 1570207 h 1956216"/>
              <a:gd name="connsiteX3" fmla="*/ 961758 w 7960381"/>
              <a:gd name="connsiteY3" fmla="*/ 1341607 h 1956216"/>
              <a:gd name="connsiteX4" fmla="*/ 2264778 w 7960381"/>
              <a:gd name="connsiteY4" fmla="*/ 526267 h 1956216"/>
              <a:gd name="connsiteX5" fmla="*/ 2828658 w 7960381"/>
              <a:gd name="connsiteY5" fmla="*/ 251947 h 1956216"/>
              <a:gd name="connsiteX6" fmla="*/ 3964038 w 7960381"/>
              <a:gd name="connsiteY6" fmla="*/ 30967 h 1956216"/>
              <a:gd name="connsiteX7" fmla="*/ 7690218 w 7960381"/>
              <a:gd name="connsiteY7" fmla="*/ 69067 h 1956216"/>
              <a:gd name="connsiteX8" fmla="*/ 7674978 w 7960381"/>
              <a:gd name="connsiteY8" fmla="*/ 648187 h 1956216"/>
              <a:gd name="connsiteX9" fmla="*/ 6890118 w 7960381"/>
              <a:gd name="connsiteY9" fmla="*/ 686287 h 1956216"/>
              <a:gd name="connsiteX10" fmla="*/ 6265278 w 7960381"/>
              <a:gd name="connsiteY10" fmla="*/ 709147 h 1956216"/>
              <a:gd name="connsiteX11" fmla="*/ 5556618 w 7960381"/>
              <a:gd name="connsiteY11" fmla="*/ 800587 h 1956216"/>
              <a:gd name="connsiteX12" fmla="*/ 5023218 w 7960381"/>
              <a:gd name="connsiteY12" fmla="*/ 945367 h 1956216"/>
              <a:gd name="connsiteX13" fmla="*/ 4680318 w 7960381"/>
              <a:gd name="connsiteY13" fmla="*/ 998707 h 1956216"/>
              <a:gd name="connsiteX14" fmla="*/ 4124058 w 7960381"/>
              <a:gd name="connsiteY14" fmla="*/ 1173967 h 1956216"/>
              <a:gd name="connsiteX15" fmla="*/ 3674478 w 7960381"/>
              <a:gd name="connsiteY15" fmla="*/ 1227307 h 1956216"/>
              <a:gd name="connsiteX16" fmla="*/ 3430638 w 7960381"/>
              <a:gd name="connsiteY16" fmla="*/ 1318747 h 1956216"/>
              <a:gd name="connsiteX17" fmla="*/ 2721978 w 7960381"/>
              <a:gd name="connsiteY17" fmla="*/ 1448287 h 1956216"/>
              <a:gd name="connsiteX18" fmla="*/ 2523858 w 7960381"/>
              <a:gd name="connsiteY18" fmla="*/ 1478767 h 1956216"/>
              <a:gd name="connsiteX19" fmla="*/ 2234298 w 7960381"/>
              <a:gd name="connsiteY19" fmla="*/ 1501627 h 1956216"/>
              <a:gd name="connsiteX20" fmla="*/ 1754238 w 7960381"/>
              <a:gd name="connsiteY20" fmla="*/ 1646407 h 1956216"/>
              <a:gd name="connsiteX21" fmla="*/ 1281798 w 7960381"/>
              <a:gd name="connsiteY21" fmla="*/ 1714987 h 1956216"/>
              <a:gd name="connsiteX22" fmla="*/ 634098 w 7960381"/>
              <a:gd name="connsiteY22" fmla="*/ 1859767 h 1956216"/>
              <a:gd name="connsiteX23" fmla="*/ 1638 w 7960381"/>
              <a:gd name="connsiteY23" fmla="*/ 1951207 h 1956216"/>
              <a:gd name="connsiteX0" fmla="*/ 1638 w 7960381"/>
              <a:gd name="connsiteY0" fmla="*/ 1951207 h 1956216"/>
              <a:gd name="connsiteX1" fmla="*/ 458838 w 7960381"/>
              <a:gd name="connsiteY1" fmla="*/ 1707367 h 1956216"/>
              <a:gd name="connsiteX2" fmla="*/ 702678 w 7960381"/>
              <a:gd name="connsiteY2" fmla="*/ 1570207 h 1956216"/>
              <a:gd name="connsiteX3" fmla="*/ 961758 w 7960381"/>
              <a:gd name="connsiteY3" fmla="*/ 1341607 h 1956216"/>
              <a:gd name="connsiteX4" fmla="*/ 2264778 w 7960381"/>
              <a:gd name="connsiteY4" fmla="*/ 526267 h 1956216"/>
              <a:gd name="connsiteX5" fmla="*/ 2828658 w 7960381"/>
              <a:gd name="connsiteY5" fmla="*/ 251947 h 1956216"/>
              <a:gd name="connsiteX6" fmla="*/ 3964038 w 7960381"/>
              <a:gd name="connsiteY6" fmla="*/ 30967 h 1956216"/>
              <a:gd name="connsiteX7" fmla="*/ 7690218 w 7960381"/>
              <a:gd name="connsiteY7" fmla="*/ 69067 h 1956216"/>
              <a:gd name="connsiteX8" fmla="*/ 7674978 w 7960381"/>
              <a:gd name="connsiteY8" fmla="*/ 648187 h 1956216"/>
              <a:gd name="connsiteX9" fmla="*/ 6890118 w 7960381"/>
              <a:gd name="connsiteY9" fmla="*/ 686287 h 1956216"/>
              <a:gd name="connsiteX10" fmla="*/ 6265278 w 7960381"/>
              <a:gd name="connsiteY10" fmla="*/ 709147 h 1956216"/>
              <a:gd name="connsiteX11" fmla="*/ 5556618 w 7960381"/>
              <a:gd name="connsiteY11" fmla="*/ 800587 h 1956216"/>
              <a:gd name="connsiteX12" fmla="*/ 5023218 w 7960381"/>
              <a:gd name="connsiteY12" fmla="*/ 945367 h 1956216"/>
              <a:gd name="connsiteX13" fmla="*/ 4680318 w 7960381"/>
              <a:gd name="connsiteY13" fmla="*/ 998707 h 1956216"/>
              <a:gd name="connsiteX14" fmla="*/ 4124058 w 7960381"/>
              <a:gd name="connsiteY14" fmla="*/ 1173967 h 1956216"/>
              <a:gd name="connsiteX15" fmla="*/ 3674478 w 7960381"/>
              <a:gd name="connsiteY15" fmla="*/ 1227307 h 1956216"/>
              <a:gd name="connsiteX16" fmla="*/ 3430638 w 7960381"/>
              <a:gd name="connsiteY16" fmla="*/ 1318747 h 1956216"/>
              <a:gd name="connsiteX17" fmla="*/ 2721978 w 7960381"/>
              <a:gd name="connsiteY17" fmla="*/ 1448287 h 1956216"/>
              <a:gd name="connsiteX18" fmla="*/ 2523858 w 7960381"/>
              <a:gd name="connsiteY18" fmla="*/ 1478767 h 1956216"/>
              <a:gd name="connsiteX19" fmla="*/ 2234298 w 7960381"/>
              <a:gd name="connsiteY19" fmla="*/ 1501627 h 1956216"/>
              <a:gd name="connsiteX20" fmla="*/ 1754238 w 7960381"/>
              <a:gd name="connsiteY20" fmla="*/ 1646407 h 1956216"/>
              <a:gd name="connsiteX21" fmla="*/ 1281798 w 7960381"/>
              <a:gd name="connsiteY21" fmla="*/ 1714987 h 1956216"/>
              <a:gd name="connsiteX22" fmla="*/ 634098 w 7960381"/>
              <a:gd name="connsiteY22" fmla="*/ 1859767 h 1956216"/>
              <a:gd name="connsiteX23" fmla="*/ 1638 w 7960381"/>
              <a:gd name="connsiteY23" fmla="*/ 1951207 h 1956216"/>
              <a:gd name="connsiteX0" fmla="*/ 1638 w 7960381"/>
              <a:gd name="connsiteY0" fmla="*/ 1951207 h 1956216"/>
              <a:gd name="connsiteX1" fmla="*/ 458838 w 7960381"/>
              <a:gd name="connsiteY1" fmla="*/ 1707367 h 1956216"/>
              <a:gd name="connsiteX2" fmla="*/ 702678 w 7960381"/>
              <a:gd name="connsiteY2" fmla="*/ 1570207 h 1956216"/>
              <a:gd name="connsiteX3" fmla="*/ 999858 w 7960381"/>
              <a:gd name="connsiteY3" fmla="*/ 1379707 h 1956216"/>
              <a:gd name="connsiteX4" fmla="*/ 2264778 w 7960381"/>
              <a:gd name="connsiteY4" fmla="*/ 526267 h 1956216"/>
              <a:gd name="connsiteX5" fmla="*/ 2828658 w 7960381"/>
              <a:gd name="connsiteY5" fmla="*/ 251947 h 1956216"/>
              <a:gd name="connsiteX6" fmla="*/ 3964038 w 7960381"/>
              <a:gd name="connsiteY6" fmla="*/ 30967 h 1956216"/>
              <a:gd name="connsiteX7" fmla="*/ 7690218 w 7960381"/>
              <a:gd name="connsiteY7" fmla="*/ 69067 h 1956216"/>
              <a:gd name="connsiteX8" fmla="*/ 7674978 w 7960381"/>
              <a:gd name="connsiteY8" fmla="*/ 648187 h 1956216"/>
              <a:gd name="connsiteX9" fmla="*/ 6890118 w 7960381"/>
              <a:gd name="connsiteY9" fmla="*/ 686287 h 1956216"/>
              <a:gd name="connsiteX10" fmla="*/ 6265278 w 7960381"/>
              <a:gd name="connsiteY10" fmla="*/ 709147 h 1956216"/>
              <a:gd name="connsiteX11" fmla="*/ 5556618 w 7960381"/>
              <a:gd name="connsiteY11" fmla="*/ 800587 h 1956216"/>
              <a:gd name="connsiteX12" fmla="*/ 5023218 w 7960381"/>
              <a:gd name="connsiteY12" fmla="*/ 945367 h 1956216"/>
              <a:gd name="connsiteX13" fmla="*/ 4680318 w 7960381"/>
              <a:gd name="connsiteY13" fmla="*/ 998707 h 1956216"/>
              <a:gd name="connsiteX14" fmla="*/ 4124058 w 7960381"/>
              <a:gd name="connsiteY14" fmla="*/ 1173967 h 1956216"/>
              <a:gd name="connsiteX15" fmla="*/ 3674478 w 7960381"/>
              <a:gd name="connsiteY15" fmla="*/ 1227307 h 1956216"/>
              <a:gd name="connsiteX16" fmla="*/ 3430638 w 7960381"/>
              <a:gd name="connsiteY16" fmla="*/ 1318747 h 1956216"/>
              <a:gd name="connsiteX17" fmla="*/ 2721978 w 7960381"/>
              <a:gd name="connsiteY17" fmla="*/ 1448287 h 1956216"/>
              <a:gd name="connsiteX18" fmla="*/ 2523858 w 7960381"/>
              <a:gd name="connsiteY18" fmla="*/ 1478767 h 1956216"/>
              <a:gd name="connsiteX19" fmla="*/ 2234298 w 7960381"/>
              <a:gd name="connsiteY19" fmla="*/ 1501627 h 1956216"/>
              <a:gd name="connsiteX20" fmla="*/ 1754238 w 7960381"/>
              <a:gd name="connsiteY20" fmla="*/ 1646407 h 1956216"/>
              <a:gd name="connsiteX21" fmla="*/ 1281798 w 7960381"/>
              <a:gd name="connsiteY21" fmla="*/ 1714987 h 1956216"/>
              <a:gd name="connsiteX22" fmla="*/ 634098 w 7960381"/>
              <a:gd name="connsiteY22" fmla="*/ 1859767 h 1956216"/>
              <a:gd name="connsiteX23" fmla="*/ 1638 w 7960381"/>
              <a:gd name="connsiteY23" fmla="*/ 1951207 h 1956216"/>
              <a:gd name="connsiteX0" fmla="*/ 1638 w 7690275"/>
              <a:gd name="connsiteY0" fmla="*/ 1929087 h 1934096"/>
              <a:gd name="connsiteX1" fmla="*/ 458838 w 7690275"/>
              <a:gd name="connsiteY1" fmla="*/ 1685247 h 1934096"/>
              <a:gd name="connsiteX2" fmla="*/ 702678 w 7690275"/>
              <a:gd name="connsiteY2" fmla="*/ 1548087 h 1934096"/>
              <a:gd name="connsiteX3" fmla="*/ 999858 w 7690275"/>
              <a:gd name="connsiteY3" fmla="*/ 1357587 h 1934096"/>
              <a:gd name="connsiteX4" fmla="*/ 2264778 w 7690275"/>
              <a:gd name="connsiteY4" fmla="*/ 504147 h 1934096"/>
              <a:gd name="connsiteX5" fmla="*/ 2828658 w 7690275"/>
              <a:gd name="connsiteY5" fmla="*/ 229827 h 1934096"/>
              <a:gd name="connsiteX6" fmla="*/ 3964038 w 7690275"/>
              <a:gd name="connsiteY6" fmla="*/ 8847 h 1934096"/>
              <a:gd name="connsiteX7" fmla="*/ 7690218 w 7690275"/>
              <a:gd name="connsiteY7" fmla="*/ 46947 h 1934096"/>
              <a:gd name="connsiteX8" fmla="*/ 7674978 w 7690275"/>
              <a:gd name="connsiteY8" fmla="*/ 626067 h 1934096"/>
              <a:gd name="connsiteX9" fmla="*/ 6890118 w 7690275"/>
              <a:gd name="connsiteY9" fmla="*/ 664167 h 1934096"/>
              <a:gd name="connsiteX10" fmla="*/ 6265278 w 7690275"/>
              <a:gd name="connsiteY10" fmla="*/ 687027 h 1934096"/>
              <a:gd name="connsiteX11" fmla="*/ 5556618 w 7690275"/>
              <a:gd name="connsiteY11" fmla="*/ 778467 h 1934096"/>
              <a:gd name="connsiteX12" fmla="*/ 5023218 w 7690275"/>
              <a:gd name="connsiteY12" fmla="*/ 923247 h 1934096"/>
              <a:gd name="connsiteX13" fmla="*/ 4680318 w 7690275"/>
              <a:gd name="connsiteY13" fmla="*/ 976587 h 1934096"/>
              <a:gd name="connsiteX14" fmla="*/ 4124058 w 7690275"/>
              <a:gd name="connsiteY14" fmla="*/ 1151847 h 1934096"/>
              <a:gd name="connsiteX15" fmla="*/ 3674478 w 7690275"/>
              <a:gd name="connsiteY15" fmla="*/ 1205187 h 1934096"/>
              <a:gd name="connsiteX16" fmla="*/ 3430638 w 7690275"/>
              <a:gd name="connsiteY16" fmla="*/ 1296627 h 1934096"/>
              <a:gd name="connsiteX17" fmla="*/ 2721978 w 7690275"/>
              <a:gd name="connsiteY17" fmla="*/ 1426167 h 1934096"/>
              <a:gd name="connsiteX18" fmla="*/ 2523858 w 7690275"/>
              <a:gd name="connsiteY18" fmla="*/ 1456647 h 1934096"/>
              <a:gd name="connsiteX19" fmla="*/ 2234298 w 7690275"/>
              <a:gd name="connsiteY19" fmla="*/ 1479507 h 1934096"/>
              <a:gd name="connsiteX20" fmla="*/ 1754238 w 7690275"/>
              <a:gd name="connsiteY20" fmla="*/ 1624287 h 1934096"/>
              <a:gd name="connsiteX21" fmla="*/ 1281798 w 7690275"/>
              <a:gd name="connsiteY21" fmla="*/ 1692867 h 1934096"/>
              <a:gd name="connsiteX22" fmla="*/ 634098 w 7690275"/>
              <a:gd name="connsiteY22" fmla="*/ 1837647 h 1934096"/>
              <a:gd name="connsiteX23" fmla="*/ 1638 w 7690275"/>
              <a:gd name="connsiteY23" fmla="*/ 1929087 h 1934096"/>
              <a:gd name="connsiteX0" fmla="*/ 1638 w 7950224"/>
              <a:gd name="connsiteY0" fmla="*/ 1921735 h 1926744"/>
              <a:gd name="connsiteX1" fmla="*/ 458838 w 7950224"/>
              <a:gd name="connsiteY1" fmla="*/ 1677895 h 1926744"/>
              <a:gd name="connsiteX2" fmla="*/ 702678 w 7950224"/>
              <a:gd name="connsiteY2" fmla="*/ 1540735 h 1926744"/>
              <a:gd name="connsiteX3" fmla="*/ 999858 w 7950224"/>
              <a:gd name="connsiteY3" fmla="*/ 1350235 h 1926744"/>
              <a:gd name="connsiteX4" fmla="*/ 2264778 w 7950224"/>
              <a:gd name="connsiteY4" fmla="*/ 496795 h 1926744"/>
              <a:gd name="connsiteX5" fmla="*/ 2828658 w 7950224"/>
              <a:gd name="connsiteY5" fmla="*/ 222475 h 1926744"/>
              <a:gd name="connsiteX6" fmla="*/ 4101198 w 7950224"/>
              <a:gd name="connsiteY6" fmla="*/ 70075 h 1926744"/>
              <a:gd name="connsiteX7" fmla="*/ 7690218 w 7950224"/>
              <a:gd name="connsiteY7" fmla="*/ 39595 h 1926744"/>
              <a:gd name="connsiteX8" fmla="*/ 7674978 w 7950224"/>
              <a:gd name="connsiteY8" fmla="*/ 618715 h 1926744"/>
              <a:gd name="connsiteX9" fmla="*/ 6890118 w 7950224"/>
              <a:gd name="connsiteY9" fmla="*/ 656815 h 1926744"/>
              <a:gd name="connsiteX10" fmla="*/ 6265278 w 7950224"/>
              <a:gd name="connsiteY10" fmla="*/ 679675 h 1926744"/>
              <a:gd name="connsiteX11" fmla="*/ 5556618 w 7950224"/>
              <a:gd name="connsiteY11" fmla="*/ 771115 h 1926744"/>
              <a:gd name="connsiteX12" fmla="*/ 5023218 w 7950224"/>
              <a:gd name="connsiteY12" fmla="*/ 915895 h 1926744"/>
              <a:gd name="connsiteX13" fmla="*/ 4680318 w 7950224"/>
              <a:gd name="connsiteY13" fmla="*/ 969235 h 1926744"/>
              <a:gd name="connsiteX14" fmla="*/ 4124058 w 7950224"/>
              <a:gd name="connsiteY14" fmla="*/ 1144495 h 1926744"/>
              <a:gd name="connsiteX15" fmla="*/ 3674478 w 7950224"/>
              <a:gd name="connsiteY15" fmla="*/ 1197835 h 1926744"/>
              <a:gd name="connsiteX16" fmla="*/ 3430638 w 7950224"/>
              <a:gd name="connsiteY16" fmla="*/ 1289275 h 1926744"/>
              <a:gd name="connsiteX17" fmla="*/ 2721978 w 7950224"/>
              <a:gd name="connsiteY17" fmla="*/ 1418815 h 1926744"/>
              <a:gd name="connsiteX18" fmla="*/ 2523858 w 7950224"/>
              <a:gd name="connsiteY18" fmla="*/ 1449295 h 1926744"/>
              <a:gd name="connsiteX19" fmla="*/ 2234298 w 7950224"/>
              <a:gd name="connsiteY19" fmla="*/ 1472155 h 1926744"/>
              <a:gd name="connsiteX20" fmla="*/ 1754238 w 7950224"/>
              <a:gd name="connsiteY20" fmla="*/ 1616935 h 1926744"/>
              <a:gd name="connsiteX21" fmla="*/ 1281798 w 7950224"/>
              <a:gd name="connsiteY21" fmla="*/ 1685515 h 1926744"/>
              <a:gd name="connsiteX22" fmla="*/ 634098 w 7950224"/>
              <a:gd name="connsiteY22" fmla="*/ 1830295 h 1926744"/>
              <a:gd name="connsiteX23" fmla="*/ 1638 w 7950224"/>
              <a:gd name="connsiteY23" fmla="*/ 1921735 h 1926744"/>
              <a:gd name="connsiteX0" fmla="*/ 1638 w 7950224"/>
              <a:gd name="connsiteY0" fmla="*/ 1921735 h 1926744"/>
              <a:gd name="connsiteX1" fmla="*/ 458838 w 7950224"/>
              <a:gd name="connsiteY1" fmla="*/ 1677895 h 1926744"/>
              <a:gd name="connsiteX2" fmla="*/ 702678 w 7950224"/>
              <a:gd name="connsiteY2" fmla="*/ 1540735 h 1926744"/>
              <a:gd name="connsiteX3" fmla="*/ 999858 w 7950224"/>
              <a:gd name="connsiteY3" fmla="*/ 1350235 h 1926744"/>
              <a:gd name="connsiteX4" fmla="*/ 2264778 w 7950224"/>
              <a:gd name="connsiteY4" fmla="*/ 496795 h 1926744"/>
              <a:gd name="connsiteX5" fmla="*/ 2828658 w 7950224"/>
              <a:gd name="connsiteY5" fmla="*/ 222475 h 1926744"/>
              <a:gd name="connsiteX6" fmla="*/ 4101198 w 7950224"/>
              <a:gd name="connsiteY6" fmla="*/ 70075 h 1926744"/>
              <a:gd name="connsiteX7" fmla="*/ 7690218 w 7950224"/>
              <a:gd name="connsiteY7" fmla="*/ 39595 h 1926744"/>
              <a:gd name="connsiteX8" fmla="*/ 7674978 w 7950224"/>
              <a:gd name="connsiteY8" fmla="*/ 618715 h 1926744"/>
              <a:gd name="connsiteX9" fmla="*/ 6890118 w 7950224"/>
              <a:gd name="connsiteY9" fmla="*/ 656815 h 1926744"/>
              <a:gd name="connsiteX10" fmla="*/ 6265278 w 7950224"/>
              <a:gd name="connsiteY10" fmla="*/ 679675 h 1926744"/>
              <a:gd name="connsiteX11" fmla="*/ 5556618 w 7950224"/>
              <a:gd name="connsiteY11" fmla="*/ 771115 h 1926744"/>
              <a:gd name="connsiteX12" fmla="*/ 5023218 w 7950224"/>
              <a:gd name="connsiteY12" fmla="*/ 915895 h 1926744"/>
              <a:gd name="connsiteX13" fmla="*/ 4680318 w 7950224"/>
              <a:gd name="connsiteY13" fmla="*/ 969235 h 1926744"/>
              <a:gd name="connsiteX14" fmla="*/ 4124058 w 7950224"/>
              <a:gd name="connsiteY14" fmla="*/ 1144495 h 1926744"/>
              <a:gd name="connsiteX15" fmla="*/ 3674478 w 7950224"/>
              <a:gd name="connsiteY15" fmla="*/ 1197835 h 1926744"/>
              <a:gd name="connsiteX16" fmla="*/ 3430638 w 7950224"/>
              <a:gd name="connsiteY16" fmla="*/ 1289275 h 1926744"/>
              <a:gd name="connsiteX17" fmla="*/ 2721978 w 7950224"/>
              <a:gd name="connsiteY17" fmla="*/ 1418815 h 1926744"/>
              <a:gd name="connsiteX18" fmla="*/ 2523858 w 7950224"/>
              <a:gd name="connsiteY18" fmla="*/ 1449295 h 1926744"/>
              <a:gd name="connsiteX19" fmla="*/ 2234298 w 7950224"/>
              <a:gd name="connsiteY19" fmla="*/ 1472155 h 1926744"/>
              <a:gd name="connsiteX20" fmla="*/ 1754238 w 7950224"/>
              <a:gd name="connsiteY20" fmla="*/ 1616935 h 1926744"/>
              <a:gd name="connsiteX21" fmla="*/ 1281798 w 7950224"/>
              <a:gd name="connsiteY21" fmla="*/ 1685515 h 1926744"/>
              <a:gd name="connsiteX22" fmla="*/ 634098 w 7950224"/>
              <a:gd name="connsiteY22" fmla="*/ 1830295 h 1926744"/>
              <a:gd name="connsiteX23" fmla="*/ 1638 w 7950224"/>
              <a:gd name="connsiteY23" fmla="*/ 1921735 h 1926744"/>
              <a:gd name="connsiteX0" fmla="*/ 1638 w 7950224"/>
              <a:gd name="connsiteY0" fmla="*/ 1921735 h 1926744"/>
              <a:gd name="connsiteX1" fmla="*/ 458838 w 7950224"/>
              <a:gd name="connsiteY1" fmla="*/ 1677895 h 1926744"/>
              <a:gd name="connsiteX2" fmla="*/ 702678 w 7950224"/>
              <a:gd name="connsiteY2" fmla="*/ 1540735 h 1926744"/>
              <a:gd name="connsiteX3" fmla="*/ 999858 w 7950224"/>
              <a:gd name="connsiteY3" fmla="*/ 1350235 h 1926744"/>
              <a:gd name="connsiteX4" fmla="*/ 2264778 w 7950224"/>
              <a:gd name="connsiteY4" fmla="*/ 496795 h 1926744"/>
              <a:gd name="connsiteX5" fmla="*/ 2828658 w 7950224"/>
              <a:gd name="connsiteY5" fmla="*/ 222475 h 1926744"/>
              <a:gd name="connsiteX6" fmla="*/ 4101198 w 7950224"/>
              <a:gd name="connsiteY6" fmla="*/ 70075 h 1926744"/>
              <a:gd name="connsiteX7" fmla="*/ 7690218 w 7950224"/>
              <a:gd name="connsiteY7" fmla="*/ 39595 h 1926744"/>
              <a:gd name="connsiteX8" fmla="*/ 7674978 w 7950224"/>
              <a:gd name="connsiteY8" fmla="*/ 618715 h 1926744"/>
              <a:gd name="connsiteX9" fmla="*/ 6890118 w 7950224"/>
              <a:gd name="connsiteY9" fmla="*/ 656815 h 1926744"/>
              <a:gd name="connsiteX10" fmla="*/ 6265278 w 7950224"/>
              <a:gd name="connsiteY10" fmla="*/ 679675 h 1926744"/>
              <a:gd name="connsiteX11" fmla="*/ 5556618 w 7950224"/>
              <a:gd name="connsiteY11" fmla="*/ 771115 h 1926744"/>
              <a:gd name="connsiteX12" fmla="*/ 5023218 w 7950224"/>
              <a:gd name="connsiteY12" fmla="*/ 915895 h 1926744"/>
              <a:gd name="connsiteX13" fmla="*/ 4680318 w 7950224"/>
              <a:gd name="connsiteY13" fmla="*/ 969235 h 1926744"/>
              <a:gd name="connsiteX14" fmla="*/ 4124058 w 7950224"/>
              <a:gd name="connsiteY14" fmla="*/ 1144495 h 1926744"/>
              <a:gd name="connsiteX15" fmla="*/ 3674478 w 7950224"/>
              <a:gd name="connsiteY15" fmla="*/ 1197835 h 1926744"/>
              <a:gd name="connsiteX16" fmla="*/ 3430638 w 7950224"/>
              <a:gd name="connsiteY16" fmla="*/ 1289275 h 1926744"/>
              <a:gd name="connsiteX17" fmla="*/ 2721978 w 7950224"/>
              <a:gd name="connsiteY17" fmla="*/ 1418815 h 1926744"/>
              <a:gd name="connsiteX18" fmla="*/ 2523858 w 7950224"/>
              <a:gd name="connsiteY18" fmla="*/ 1449295 h 1926744"/>
              <a:gd name="connsiteX19" fmla="*/ 2234298 w 7950224"/>
              <a:gd name="connsiteY19" fmla="*/ 1472155 h 1926744"/>
              <a:gd name="connsiteX20" fmla="*/ 1754238 w 7950224"/>
              <a:gd name="connsiteY20" fmla="*/ 1616935 h 1926744"/>
              <a:gd name="connsiteX21" fmla="*/ 1281798 w 7950224"/>
              <a:gd name="connsiteY21" fmla="*/ 1685515 h 1926744"/>
              <a:gd name="connsiteX22" fmla="*/ 634098 w 7950224"/>
              <a:gd name="connsiteY22" fmla="*/ 1830295 h 1926744"/>
              <a:gd name="connsiteX23" fmla="*/ 1638 w 7950224"/>
              <a:gd name="connsiteY23" fmla="*/ 1921735 h 1926744"/>
              <a:gd name="connsiteX0" fmla="*/ 1638 w 7691974"/>
              <a:gd name="connsiteY0" fmla="*/ 1882214 h 1887223"/>
              <a:gd name="connsiteX1" fmla="*/ 458838 w 7691974"/>
              <a:gd name="connsiteY1" fmla="*/ 1638374 h 1887223"/>
              <a:gd name="connsiteX2" fmla="*/ 702678 w 7691974"/>
              <a:gd name="connsiteY2" fmla="*/ 1501214 h 1887223"/>
              <a:gd name="connsiteX3" fmla="*/ 999858 w 7691974"/>
              <a:gd name="connsiteY3" fmla="*/ 1310714 h 1887223"/>
              <a:gd name="connsiteX4" fmla="*/ 2264778 w 7691974"/>
              <a:gd name="connsiteY4" fmla="*/ 457274 h 1887223"/>
              <a:gd name="connsiteX5" fmla="*/ 2828658 w 7691974"/>
              <a:gd name="connsiteY5" fmla="*/ 182954 h 1887223"/>
              <a:gd name="connsiteX6" fmla="*/ 4101198 w 7691974"/>
              <a:gd name="connsiteY6" fmla="*/ 30554 h 1887223"/>
              <a:gd name="connsiteX7" fmla="*/ 7690218 w 7691974"/>
              <a:gd name="connsiteY7" fmla="*/ 74 h 1887223"/>
              <a:gd name="connsiteX8" fmla="*/ 7674978 w 7691974"/>
              <a:gd name="connsiteY8" fmla="*/ 579194 h 1887223"/>
              <a:gd name="connsiteX9" fmla="*/ 6890118 w 7691974"/>
              <a:gd name="connsiteY9" fmla="*/ 617294 h 1887223"/>
              <a:gd name="connsiteX10" fmla="*/ 6265278 w 7691974"/>
              <a:gd name="connsiteY10" fmla="*/ 640154 h 1887223"/>
              <a:gd name="connsiteX11" fmla="*/ 5556618 w 7691974"/>
              <a:gd name="connsiteY11" fmla="*/ 731594 h 1887223"/>
              <a:gd name="connsiteX12" fmla="*/ 5023218 w 7691974"/>
              <a:gd name="connsiteY12" fmla="*/ 876374 h 1887223"/>
              <a:gd name="connsiteX13" fmla="*/ 4680318 w 7691974"/>
              <a:gd name="connsiteY13" fmla="*/ 929714 h 1887223"/>
              <a:gd name="connsiteX14" fmla="*/ 4124058 w 7691974"/>
              <a:gd name="connsiteY14" fmla="*/ 1104974 h 1887223"/>
              <a:gd name="connsiteX15" fmla="*/ 3674478 w 7691974"/>
              <a:gd name="connsiteY15" fmla="*/ 1158314 h 1887223"/>
              <a:gd name="connsiteX16" fmla="*/ 3430638 w 7691974"/>
              <a:gd name="connsiteY16" fmla="*/ 1249754 h 1887223"/>
              <a:gd name="connsiteX17" fmla="*/ 2721978 w 7691974"/>
              <a:gd name="connsiteY17" fmla="*/ 1379294 h 1887223"/>
              <a:gd name="connsiteX18" fmla="*/ 2523858 w 7691974"/>
              <a:gd name="connsiteY18" fmla="*/ 1409774 h 1887223"/>
              <a:gd name="connsiteX19" fmla="*/ 2234298 w 7691974"/>
              <a:gd name="connsiteY19" fmla="*/ 1432634 h 1887223"/>
              <a:gd name="connsiteX20" fmla="*/ 1754238 w 7691974"/>
              <a:gd name="connsiteY20" fmla="*/ 1577414 h 1887223"/>
              <a:gd name="connsiteX21" fmla="*/ 1281798 w 7691974"/>
              <a:gd name="connsiteY21" fmla="*/ 1645994 h 1887223"/>
              <a:gd name="connsiteX22" fmla="*/ 634098 w 7691974"/>
              <a:gd name="connsiteY22" fmla="*/ 1790774 h 1887223"/>
              <a:gd name="connsiteX23" fmla="*/ 1638 w 7691974"/>
              <a:gd name="connsiteY23" fmla="*/ 1882214 h 1887223"/>
              <a:gd name="connsiteX0" fmla="*/ 1638 w 7730091"/>
              <a:gd name="connsiteY0" fmla="*/ 1882229 h 1887238"/>
              <a:gd name="connsiteX1" fmla="*/ 458838 w 7730091"/>
              <a:gd name="connsiteY1" fmla="*/ 1638389 h 1887238"/>
              <a:gd name="connsiteX2" fmla="*/ 702678 w 7730091"/>
              <a:gd name="connsiteY2" fmla="*/ 1501229 h 1887238"/>
              <a:gd name="connsiteX3" fmla="*/ 999858 w 7730091"/>
              <a:gd name="connsiteY3" fmla="*/ 1310729 h 1887238"/>
              <a:gd name="connsiteX4" fmla="*/ 2264778 w 7730091"/>
              <a:gd name="connsiteY4" fmla="*/ 457289 h 1887238"/>
              <a:gd name="connsiteX5" fmla="*/ 2828658 w 7730091"/>
              <a:gd name="connsiteY5" fmla="*/ 182969 h 1887238"/>
              <a:gd name="connsiteX6" fmla="*/ 4101198 w 7730091"/>
              <a:gd name="connsiteY6" fmla="*/ 30569 h 1887238"/>
              <a:gd name="connsiteX7" fmla="*/ 7659738 w 7730091"/>
              <a:gd name="connsiteY7" fmla="*/ 89 h 1887238"/>
              <a:gd name="connsiteX8" fmla="*/ 7674978 w 7730091"/>
              <a:gd name="connsiteY8" fmla="*/ 579209 h 1887238"/>
              <a:gd name="connsiteX9" fmla="*/ 6890118 w 7730091"/>
              <a:gd name="connsiteY9" fmla="*/ 617309 h 1887238"/>
              <a:gd name="connsiteX10" fmla="*/ 6265278 w 7730091"/>
              <a:gd name="connsiteY10" fmla="*/ 640169 h 1887238"/>
              <a:gd name="connsiteX11" fmla="*/ 5556618 w 7730091"/>
              <a:gd name="connsiteY11" fmla="*/ 731609 h 1887238"/>
              <a:gd name="connsiteX12" fmla="*/ 5023218 w 7730091"/>
              <a:gd name="connsiteY12" fmla="*/ 876389 h 1887238"/>
              <a:gd name="connsiteX13" fmla="*/ 4680318 w 7730091"/>
              <a:gd name="connsiteY13" fmla="*/ 929729 h 1887238"/>
              <a:gd name="connsiteX14" fmla="*/ 4124058 w 7730091"/>
              <a:gd name="connsiteY14" fmla="*/ 1104989 h 1887238"/>
              <a:gd name="connsiteX15" fmla="*/ 3674478 w 7730091"/>
              <a:gd name="connsiteY15" fmla="*/ 1158329 h 1887238"/>
              <a:gd name="connsiteX16" fmla="*/ 3430638 w 7730091"/>
              <a:gd name="connsiteY16" fmla="*/ 1249769 h 1887238"/>
              <a:gd name="connsiteX17" fmla="*/ 2721978 w 7730091"/>
              <a:gd name="connsiteY17" fmla="*/ 1379309 h 1887238"/>
              <a:gd name="connsiteX18" fmla="*/ 2523858 w 7730091"/>
              <a:gd name="connsiteY18" fmla="*/ 1409789 h 1887238"/>
              <a:gd name="connsiteX19" fmla="*/ 2234298 w 7730091"/>
              <a:gd name="connsiteY19" fmla="*/ 1432649 h 1887238"/>
              <a:gd name="connsiteX20" fmla="*/ 1754238 w 7730091"/>
              <a:gd name="connsiteY20" fmla="*/ 1577429 h 1887238"/>
              <a:gd name="connsiteX21" fmla="*/ 1281798 w 7730091"/>
              <a:gd name="connsiteY21" fmla="*/ 1646009 h 1887238"/>
              <a:gd name="connsiteX22" fmla="*/ 634098 w 7730091"/>
              <a:gd name="connsiteY22" fmla="*/ 1790789 h 1887238"/>
              <a:gd name="connsiteX23" fmla="*/ 1638 w 7730091"/>
              <a:gd name="connsiteY23" fmla="*/ 1882229 h 1887238"/>
              <a:gd name="connsiteX0" fmla="*/ 1638 w 7674979"/>
              <a:gd name="connsiteY0" fmla="*/ 1882214 h 1887223"/>
              <a:gd name="connsiteX1" fmla="*/ 458838 w 7674979"/>
              <a:gd name="connsiteY1" fmla="*/ 1638374 h 1887223"/>
              <a:gd name="connsiteX2" fmla="*/ 702678 w 7674979"/>
              <a:gd name="connsiteY2" fmla="*/ 1501214 h 1887223"/>
              <a:gd name="connsiteX3" fmla="*/ 999858 w 7674979"/>
              <a:gd name="connsiteY3" fmla="*/ 1310714 h 1887223"/>
              <a:gd name="connsiteX4" fmla="*/ 2264778 w 7674979"/>
              <a:gd name="connsiteY4" fmla="*/ 457274 h 1887223"/>
              <a:gd name="connsiteX5" fmla="*/ 2828658 w 7674979"/>
              <a:gd name="connsiteY5" fmla="*/ 182954 h 1887223"/>
              <a:gd name="connsiteX6" fmla="*/ 4101198 w 7674979"/>
              <a:gd name="connsiteY6" fmla="*/ 30554 h 1887223"/>
              <a:gd name="connsiteX7" fmla="*/ 7659738 w 7674979"/>
              <a:gd name="connsiteY7" fmla="*/ 74 h 1887223"/>
              <a:gd name="connsiteX8" fmla="*/ 7674978 w 7674979"/>
              <a:gd name="connsiteY8" fmla="*/ 579194 h 1887223"/>
              <a:gd name="connsiteX9" fmla="*/ 6890118 w 7674979"/>
              <a:gd name="connsiteY9" fmla="*/ 617294 h 1887223"/>
              <a:gd name="connsiteX10" fmla="*/ 6265278 w 7674979"/>
              <a:gd name="connsiteY10" fmla="*/ 640154 h 1887223"/>
              <a:gd name="connsiteX11" fmla="*/ 5556618 w 7674979"/>
              <a:gd name="connsiteY11" fmla="*/ 731594 h 1887223"/>
              <a:gd name="connsiteX12" fmla="*/ 5023218 w 7674979"/>
              <a:gd name="connsiteY12" fmla="*/ 876374 h 1887223"/>
              <a:gd name="connsiteX13" fmla="*/ 4680318 w 7674979"/>
              <a:gd name="connsiteY13" fmla="*/ 929714 h 1887223"/>
              <a:gd name="connsiteX14" fmla="*/ 4124058 w 7674979"/>
              <a:gd name="connsiteY14" fmla="*/ 1104974 h 1887223"/>
              <a:gd name="connsiteX15" fmla="*/ 3674478 w 7674979"/>
              <a:gd name="connsiteY15" fmla="*/ 1158314 h 1887223"/>
              <a:gd name="connsiteX16" fmla="*/ 3430638 w 7674979"/>
              <a:gd name="connsiteY16" fmla="*/ 1249754 h 1887223"/>
              <a:gd name="connsiteX17" fmla="*/ 2721978 w 7674979"/>
              <a:gd name="connsiteY17" fmla="*/ 1379294 h 1887223"/>
              <a:gd name="connsiteX18" fmla="*/ 2523858 w 7674979"/>
              <a:gd name="connsiteY18" fmla="*/ 1409774 h 1887223"/>
              <a:gd name="connsiteX19" fmla="*/ 2234298 w 7674979"/>
              <a:gd name="connsiteY19" fmla="*/ 1432634 h 1887223"/>
              <a:gd name="connsiteX20" fmla="*/ 1754238 w 7674979"/>
              <a:gd name="connsiteY20" fmla="*/ 1577414 h 1887223"/>
              <a:gd name="connsiteX21" fmla="*/ 1281798 w 7674979"/>
              <a:gd name="connsiteY21" fmla="*/ 1645994 h 1887223"/>
              <a:gd name="connsiteX22" fmla="*/ 634098 w 7674979"/>
              <a:gd name="connsiteY22" fmla="*/ 1790774 h 1887223"/>
              <a:gd name="connsiteX23" fmla="*/ 1638 w 7674979"/>
              <a:gd name="connsiteY23" fmla="*/ 1882214 h 1887223"/>
              <a:gd name="connsiteX0" fmla="*/ 1638 w 7738221"/>
              <a:gd name="connsiteY0" fmla="*/ 1886990 h 1891999"/>
              <a:gd name="connsiteX1" fmla="*/ 458838 w 7738221"/>
              <a:gd name="connsiteY1" fmla="*/ 1643150 h 1891999"/>
              <a:gd name="connsiteX2" fmla="*/ 702678 w 7738221"/>
              <a:gd name="connsiteY2" fmla="*/ 1505990 h 1891999"/>
              <a:gd name="connsiteX3" fmla="*/ 999858 w 7738221"/>
              <a:gd name="connsiteY3" fmla="*/ 1315490 h 1891999"/>
              <a:gd name="connsiteX4" fmla="*/ 2264778 w 7738221"/>
              <a:gd name="connsiteY4" fmla="*/ 462050 h 1891999"/>
              <a:gd name="connsiteX5" fmla="*/ 2828658 w 7738221"/>
              <a:gd name="connsiteY5" fmla="*/ 187730 h 1891999"/>
              <a:gd name="connsiteX6" fmla="*/ 4101198 w 7738221"/>
              <a:gd name="connsiteY6" fmla="*/ 35330 h 1891999"/>
              <a:gd name="connsiteX7" fmla="*/ 7683551 w 7738221"/>
              <a:gd name="connsiteY7" fmla="*/ 88 h 1891999"/>
              <a:gd name="connsiteX8" fmla="*/ 7674978 w 7738221"/>
              <a:gd name="connsiteY8" fmla="*/ 583970 h 1891999"/>
              <a:gd name="connsiteX9" fmla="*/ 6890118 w 7738221"/>
              <a:gd name="connsiteY9" fmla="*/ 622070 h 1891999"/>
              <a:gd name="connsiteX10" fmla="*/ 6265278 w 7738221"/>
              <a:gd name="connsiteY10" fmla="*/ 644930 h 1891999"/>
              <a:gd name="connsiteX11" fmla="*/ 5556618 w 7738221"/>
              <a:gd name="connsiteY11" fmla="*/ 736370 h 1891999"/>
              <a:gd name="connsiteX12" fmla="*/ 5023218 w 7738221"/>
              <a:gd name="connsiteY12" fmla="*/ 881150 h 1891999"/>
              <a:gd name="connsiteX13" fmla="*/ 4680318 w 7738221"/>
              <a:gd name="connsiteY13" fmla="*/ 934490 h 1891999"/>
              <a:gd name="connsiteX14" fmla="*/ 4124058 w 7738221"/>
              <a:gd name="connsiteY14" fmla="*/ 1109750 h 1891999"/>
              <a:gd name="connsiteX15" fmla="*/ 3674478 w 7738221"/>
              <a:gd name="connsiteY15" fmla="*/ 1163090 h 1891999"/>
              <a:gd name="connsiteX16" fmla="*/ 3430638 w 7738221"/>
              <a:gd name="connsiteY16" fmla="*/ 1254530 h 1891999"/>
              <a:gd name="connsiteX17" fmla="*/ 2721978 w 7738221"/>
              <a:gd name="connsiteY17" fmla="*/ 1384070 h 1891999"/>
              <a:gd name="connsiteX18" fmla="*/ 2523858 w 7738221"/>
              <a:gd name="connsiteY18" fmla="*/ 1414550 h 1891999"/>
              <a:gd name="connsiteX19" fmla="*/ 2234298 w 7738221"/>
              <a:gd name="connsiteY19" fmla="*/ 1437410 h 1891999"/>
              <a:gd name="connsiteX20" fmla="*/ 1754238 w 7738221"/>
              <a:gd name="connsiteY20" fmla="*/ 1582190 h 1891999"/>
              <a:gd name="connsiteX21" fmla="*/ 1281798 w 7738221"/>
              <a:gd name="connsiteY21" fmla="*/ 1650770 h 1891999"/>
              <a:gd name="connsiteX22" fmla="*/ 634098 w 7738221"/>
              <a:gd name="connsiteY22" fmla="*/ 1795550 h 1891999"/>
              <a:gd name="connsiteX23" fmla="*/ 1638 w 7738221"/>
              <a:gd name="connsiteY23" fmla="*/ 1886990 h 1891999"/>
              <a:gd name="connsiteX0" fmla="*/ 1638 w 7687212"/>
              <a:gd name="connsiteY0" fmla="*/ 1886977 h 1891986"/>
              <a:gd name="connsiteX1" fmla="*/ 458838 w 7687212"/>
              <a:gd name="connsiteY1" fmla="*/ 1643137 h 1891986"/>
              <a:gd name="connsiteX2" fmla="*/ 702678 w 7687212"/>
              <a:gd name="connsiteY2" fmla="*/ 1505977 h 1891986"/>
              <a:gd name="connsiteX3" fmla="*/ 999858 w 7687212"/>
              <a:gd name="connsiteY3" fmla="*/ 1315477 h 1891986"/>
              <a:gd name="connsiteX4" fmla="*/ 2264778 w 7687212"/>
              <a:gd name="connsiteY4" fmla="*/ 462037 h 1891986"/>
              <a:gd name="connsiteX5" fmla="*/ 2828658 w 7687212"/>
              <a:gd name="connsiteY5" fmla="*/ 187717 h 1891986"/>
              <a:gd name="connsiteX6" fmla="*/ 4101198 w 7687212"/>
              <a:gd name="connsiteY6" fmla="*/ 35317 h 1891986"/>
              <a:gd name="connsiteX7" fmla="*/ 7683551 w 7687212"/>
              <a:gd name="connsiteY7" fmla="*/ 75 h 1891986"/>
              <a:gd name="connsiteX8" fmla="*/ 7674978 w 7687212"/>
              <a:gd name="connsiteY8" fmla="*/ 583957 h 1891986"/>
              <a:gd name="connsiteX9" fmla="*/ 6890118 w 7687212"/>
              <a:gd name="connsiteY9" fmla="*/ 622057 h 1891986"/>
              <a:gd name="connsiteX10" fmla="*/ 6265278 w 7687212"/>
              <a:gd name="connsiteY10" fmla="*/ 644917 h 1891986"/>
              <a:gd name="connsiteX11" fmla="*/ 5556618 w 7687212"/>
              <a:gd name="connsiteY11" fmla="*/ 736357 h 1891986"/>
              <a:gd name="connsiteX12" fmla="*/ 5023218 w 7687212"/>
              <a:gd name="connsiteY12" fmla="*/ 881137 h 1891986"/>
              <a:gd name="connsiteX13" fmla="*/ 4680318 w 7687212"/>
              <a:gd name="connsiteY13" fmla="*/ 934477 h 1891986"/>
              <a:gd name="connsiteX14" fmla="*/ 4124058 w 7687212"/>
              <a:gd name="connsiteY14" fmla="*/ 1109737 h 1891986"/>
              <a:gd name="connsiteX15" fmla="*/ 3674478 w 7687212"/>
              <a:gd name="connsiteY15" fmla="*/ 1163077 h 1891986"/>
              <a:gd name="connsiteX16" fmla="*/ 3430638 w 7687212"/>
              <a:gd name="connsiteY16" fmla="*/ 1254517 h 1891986"/>
              <a:gd name="connsiteX17" fmla="*/ 2721978 w 7687212"/>
              <a:gd name="connsiteY17" fmla="*/ 1384057 h 1891986"/>
              <a:gd name="connsiteX18" fmla="*/ 2523858 w 7687212"/>
              <a:gd name="connsiteY18" fmla="*/ 1414537 h 1891986"/>
              <a:gd name="connsiteX19" fmla="*/ 2234298 w 7687212"/>
              <a:gd name="connsiteY19" fmla="*/ 1437397 h 1891986"/>
              <a:gd name="connsiteX20" fmla="*/ 1754238 w 7687212"/>
              <a:gd name="connsiteY20" fmla="*/ 1582177 h 1891986"/>
              <a:gd name="connsiteX21" fmla="*/ 1281798 w 7687212"/>
              <a:gd name="connsiteY21" fmla="*/ 1650757 h 1891986"/>
              <a:gd name="connsiteX22" fmla="*/ 634098 w 7687212"/>
              <a:gd name="connsiteY22" fmla="*/ 1795537 h 1891986"/>
              <a:gd name="connsiteX23" fmla="*/ 1638 w 7687212"/>
              <a:gd name="connsiteY23" fmla="*/ 1886977 h 1891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87212" h="1891986">
                <a:moveTo>
                  <a:pt x="1638" y="1886977"/>
                </a:moveTo>
                <a:cubicBezTo>
                  <a:pt x="-27572" y="1861577"/>
                  <a:pt x="341998" y="1706637"/>
                  <a:pt x="458838" y="1643137"/>
                </a:cubicBezTo>
                <a:cubicBezTo>
                  <a:pt x="575678" y="1579637"/>
                  <a:pt x="612508" y="1560587"/>
                  <a:pt x="702678" y="1505977"/>
                </a:cubicBezTo>
                <a:cubicBezTo>
                  <a:pt x="792848" y="1451367"/>
                  <a:pt x="739508" y="1489467"/>
                  <a:pt x="999858" y="1315477"/>
                </a:cubicBezTo>
                <a:cubicBezTo>
                  <a:pt x="1260208" y="1141487"/>
                  <a:pt x="1959978" y="649997"/>
                  <a:pt x="2264778" y="462037"/>
                </a:cubicBezTo>
                <a:cubicBezTo>
                  <a:pt x="2569578" y="274077"/>
                  <a:pt x="2667368" y="243597"/>
                  <a:pt x="2828658" y="187717"/>
                </a:cubicBezTo>
                <a:cubicBezTo>
                  <a:pt x="2989948" y="131837"/>
                  <a:pt x="3292049" y="66591"/>
                  <a:pt x="4101198" y="35317"/>
                </a:cubicBezTo>
                <a:cubicBezTo>
                  <a:pt x="4910347" y="4043"/>
                  <a:pt x="7674661" y="7695"/>
                  <a:pt x="7683551" y="75"/>
                </a:cubicBezTo>
                <a:cubicBezTo>
                  <a:pt x="7692441" y="-7545"/>
                  <a:pt x="7683392" y="575543"/>
                  <a:pt x="7674978" y="583957"/>
                </a:cubicBezTo>
                <a:cubicBezTo>
                  <a:pt x="7666564" y="592371"/>
                  <a:pt x="6890118" y="622057"/>
                  <a:pt x="6890118" y="622057"/>
                </a:cubicBezTo>
                <a:cubicBezTo>
                  <a:pt x="6655168" y="632217"/>
                  <a:pt x="6487528" y="625867"/>
                  <a:pt x="6265278" y="644917"/>
                </a:cubicBezTo>
                <a:cubicBezTo>
                  <a:pt x="6043028" y="663967"/>
                  <a:pt x="5763628" y="696987"/>
                  <a:pt x="5556618" y="736357"/>
                </a:cubicBezTo>
                <a:cubicBezTo>
                  <a:pt x="5349608" y="775727"/>
                  <a:pt x="5169268" y="848117"/>
                  <a:pt x="5023218" y="881137"/>
                </a:cubicBezTo>
                <a:cubicBezTo>
                  <a:pt x="4877168" y="914157"/>
                  <a:pt x="4705718" y="919237"/>
                  <a:pt x="4680318" y="934477"/>
                </a:cubicBezTo>
                <a:cubicBezTo>
                  <a:pt x="4654918" y="949717"/>
                  <a:pt x="4291698" y="1071637"/>
                  <a:pt x="4124058" y="1109737"/>
                </a:cubicBezTo>
                <a:cubicBezTo>
                  <a:pt x="3956418" y="1147837"/>
                  <a:pt x="3790048" y="1138947"/>
                  <a:pt x="3674478" y="1163077"/>
                </a:cubicBezTo>
                <a:cubicBezTo>
                  <a:pt x="3558908" y="1187207"/>
                  <a:pt x="3589388" y="1217687"/>
                  <a:pt x="3430638" y="1254517"/>
                </a:cubicBezTo>
                <a:cubicBezTo>
                  <a:pt x="3271888" y="1291347"/>
                  <a:pt x="2873108" y="1357387"/>
                  <a:pt x="2721978" y="1384057"/>
                </a:cubicBezTo>
                <a:cubicBezTo>
                  <a:pt x="2570848" y="1410727"/>
                  <a:pt x="2605138" y="1405647"/>
                  <a:pt x="2523858" y="1414537"/>
                </a:cubicBezTo>
                <a:cubicBezTo>
                  <a:pt x="2442578" y="1423427"/>
                  <a:pt x="2362568" y="1409457"/>
                  <a:pt x="2234298" y="1437397"/>
                </a:cubicBezTo>
                <a:cubicBezTo>
                  <a:pt x="2106028" y="1465337"/>
                  <a:pt x="1912988" y="1546617"/>
                  <a:pt x="1754238" y="1582177"/>
                </a:cubicBezTo>
                <a:cubicBezTo>
                  <a:pt x="1595488" y="1617737"/>
                  <a:pt x="1468488" y="1615197"/>
                  <a:pt x="1281798" y="1650757"/>
                </a:cubicBezTo>
                <a:cubicBezTo>
                  <a:pt x="1095108" y="1686317"/>
                  <a:pt x="847458" y="1756167"/>
                  <a:pt x="634098" y="1795537"/>
                </a:cubicBezTo>
                <a:cubicBezTo>
                  <a:pt x="420738" y="1834907"/>
                  <a:pt x="30848" y="1912377"/>
                  <a:pt x="1638" y="1886977"/>
                </a:cubicBezTo>
                <a:close/>
              </a:path>
            </a:pathLst>
          </a:custGeom>
          <a:solidFill>
            <a:schemeClr val="accent2">
              <a:lumMod val="40000"/>
              <a:lumOff val="60000"/>
              <a:alpha val="40000"/>
            </a:schemeClr>
          </a:solidFill>
          <a:ln w="38100"/>
        </p:spPr>
        <p:style>
          <a:lnRef idx="2">
            <a:schemeClr val="accent2"/>
          </a:lnRef>
          <a:fillRef idx="1">
            <a:schemeClr val="lt1"/>
          </a:fillRef>
          <a:effectRef idx="0">
            <a:schemeClr val="accent2"/>
          </a:effectRef>
          <a:fontRef idx="minor">
            <a:schemeClr val="dk1"/>
          </a:fontRef>
        </p:style>
        <p:txBody>
          <a:bodyPr anchor="ctr"/>
          <a:lstStyle/>
          <a:p>
            <a:pPr algn="ctr">
              <a:defRPr/>
            </a:pPr>
            <a:endParaRPr lang="ko-KR" altLang="en-US"/>
          </a:p>
        </p:txBody>
      </p:sp>
      <p:sp>
        <p:nvSpPr>
          <p:cNvPr id="15" name="자유형 14"/>
          <p:cNvSpPr/>
          <p:nvPr/>
        </p:nvSpPr>
        <p:spPr>
          <a:xfrm>
            <a:off x="3788159" y="2221707"/>
            <a:ext cx="4694495" cy="751874"/>
          </a:xfrm>
          <a:custGeom>
            <a:avLst/>
            <a:gdLst>
              <a:gd name="connsiteX0" fmla="*/ 0 w 5103554"/>
              <a:gd name="connsiteY0" fmla="*/ 710808 h 710808"/>
              <a:gd name="connsiteX1" fmla="*/ 4657725 w 5103554"/>
              <a:gd name="connsiteY1" fmla="*/ 663183 h 710808"/>
              <a:gd name="connsiteX2" fmla="*/ 4619625 w 5103554"/>
              <a:gd name="connsiteY2" fmla="*/ 53583 h 710808"/>
              <a:gd name="connsiteX3" fmla="*/ 2038350 w 5103554"/>
              <a:gd name="connsiteY3" fmla="*/ 63108 h 710808"/>
              <a:gd name="connsiteX4" fmla="*/ 1133475 w 5103554"/>
              <a:gd name="connsiteY4" fmla="*/ 339333 h 710808"/>
              <a:gd name="connsiteX5" fmla="*/ 0 w 5103554"/>
              <a:gd name="connsiteY5" fmla="*/ 710808 h 710808"/>
              <a:gd name="connsiteX0" fmla="*/ 0 w 4991999"/>
              <a:gd name="connsiteY0" fmla="*/ 673002 h 673002"/>
              <a:gd name="connsiteX1" fmla="*/ 4657725 w 4991999"/>
              <a:gd name="connsiteY1" fmla="*/ 625377 h 673002"/>
              <a:gd name="connsiteX2" fmla="*/ 4619625 w 4991999"/>
              <a:gd name="connsiteY2" fmla="*/ 15777 h 673002"/>
              <a:gd name="connsiteX3" fmla="*/ 2038350 w 4991999"/>
              <a:gd name="connsiteY3" fmla="*/ 25302 h 673002"/>
              <a:gd name="connsiteX4" fmla="*/ 1133475 w 4991999"/>
              <a:gd name="connsiteY4" fmla="*/ 301527 h 673002"/>
              <a:gd name="connsiteX5" fmla="*/ 0 w 4991999"/>
              <a:gd name="connsiteY5" fmla="*/ 673002 h 673002"/>
              <a:gd name="connsiteX0" fmla="*/ 0 w 4658806"/>
              <a:gd name="connsiteY0" fmla="*/ 673002 h 673002"/>
              <a:gd name="connsiteX1" fmla="*/ 4657725 w 4658806"/>
              <a:gd name="connsiteY1" fmla="*/ 625377 h 673002"/>
              <a:gd name="connsiteX2" fmla="*/ 4619625 w 4658806"/>
              <a:gd name="connsiteY2" fmla="*/ 15777 h 673002"/>
              <a:gd name="connsiteX3" fmla="*/ 2038350 w 4658806"/>
              <a:gd name="connsiteY3" fmla="*/ 25302 h 673002"/>
              <a:gd name="connsiteX4" fmla="*/ 1133475 w 4658806"/>
              <a:gd name="connsiteY4" fmla="*/ 301527 h 673002"/>
              <a:gd name="connsiteX5" fmla="*/ 0 w 4658806"/>
              <a:gd name="connsiteY5" fmla="*/ 673002 h 673002"/>
              <a:gd name="connsiteX0" fmla="*/ 0 w 5004512"/>
              <a:gd name="connsiteY0" fmla="*/ 669966 h 669966"/>
              <a:gd name="connsiteX1" fmla="*/ 4657725 w 5004512"/>
              <a:gd name="connsiteY1" fmla="*/ 622341 h 669966"/>
              <a:gd name="connsiteX2" fmla="*/ 4657725 w 5004512"/>
              <a:gd name="connsiteY2" fmla="*/ 22266 h 669966"/>
              <a:gd name="connsiteX3" fmla="*/ 2038350 w 5004512"/>
              <a:gd name="connsiteY3" fmla="*/ 22266 h 669966"/>
              <a:gd name="connsiteX4" fmla="*/ 1133475 w 5004512"/>
              <a:gd name="connsiteY4" fmla="*/ 298491 h 669966"/>
              <a:gd name="connsiteX5" fmla="*/ 0 w 5004512"/>
              <a:gd name="connsiteY5" fmla="*/ 669966 h 669966"/>
              <a:gd name="connsiteX0" fmla="*/ 0 w 4670301"/>
              <a:gd name="connsiteY0" fmla="*/ 669966 h 669966"/>
              <a:gd name="connsiteX1" fmla="*/ 4657725 w 4670301"/>
              <a:gd name="connsiteY1" fmla="*/ 622341 h 669966"/>
              <a:gd name="connsiteX2" fmla="*/ 4657725 w 4670301"/>
              <a:gd name="connsiteY2" fmla="*/ 22266 h 669966"/>
              <a:gd name="connsiteX3" fmla="*/ 2038350 w 4670301"/>
              <a:gd name="connsiteY3" fmla="*/ 22266 h 669966"/>
              <a:gd name="connsiteX4" fmla="*/ 1133475 w 4670301"/>
              <a:gd name="connsiteY4" fmla="*/ 298491 h 669966"/>
              <a:gd name="connsiteX5" fmla="*/ 0 w 4670301"/>
              <a:gd name="connsiteY5" fmla="*/ 669966 h 669966"/>
              <a:gd name="connsiteX0" fmla="*/ 0 w 5007726"/>
              <a:gd name="connsiteY0" fmla="*/ 682024 h 682024"/>
              <a:gd name="connsiteX1" fmla="*/ 4657725 w 5007726"/>
              <a:gd name="connsiteY1" fmla="*/ 634399 h 682024"/>
              <a:gd name="connsiteX2" fmla="*/ 4667250 w 5007726"/>
              <a:gd name="connsiteY2" fmla="*/ 5749 h 682024"/>
              <a:gd name="connsiteX3" fmla="*/ 2038350 w 5007726"/>
              <a:gd name="connsiteY3" fmla="*/ 34324 h 682024"/>
              <a:gd name="connsiteX4" fmla="*/ 1133475 w 5007726"/>
              <a:gd name="connsiteY4" fmla="*/ 310549 h 682024"/>
              <a:gd name="connsiteX5" fmla="*/ 0 w 5007726"/>
              <a:gd name="connsiteY5" fmla="*/ 682024 h 682024"/>
              <a:gd name="connsiteX0" fmla="*/ 0 w 4671911"/>
              <a:gd name="connsiteY0" fmla="*/ 682024 h 682024"/>
              <a:gd name="connsiteX1" fmla="*/ 4657725 w 4671911"/>
              <a:gd name="connsiteY1" fmla="*/ 634399 h 682024"/>
              <a:gd name="connsiteX2" fmla="*/ 4667250 w 4671911"/>
              <a:gd name="connsiteY2" fmla="*/ 5749 h 682024"/>
              <a:gd name="connsiteX3" fmla="*/ 2038350 w 4671911"/>
              <a:gd name="connsiteY3" fmla="*/ 34324 h 682024"/>
              <a:gd name="connsiteX4" fmla="*/ 1133475 w 4671911"/>
              <a:gd name="connsiteY4" fmla="*/ 310549 h 682024"/>
              <a:gd name="connsiteX5" fmla="*/ 0 w 4671911"/>
              <a:gd name="connsiteY5" fmla="*/ 682024 h 682024"/>
              <a:gd name="connsiteX0" fmla="*/ 0 w 4844294"/>
              <a:gd name="connsiteY0" fmla="*/ 767674 h 767674"/>
              <a:gd name="connsiteX1" fmla="*/ 4830108 w 4844294"/>
              <a:gd name="connsiteY1" fmla="*/ 634399 h 767674"/>
              <a:gd name="connsiteX2" fmla="*/ 4839633 w 4844294"/>
              <a:gd name="connsiteY2" fmla="*/ 5749 h 767674"/>
              <a:gd name="connsiteX3" fmla="*/ 2210733 w 4844294"/>
              <a:gd name="connsiteY3" fmla="*/ 34324 h 767674"/>
              <a:gd name="connsiteX4" fmla="*/ 1305858 w 4844294"/>
              <a:gd name="connsiteY4" fmla="*/ 310549 h 767674"/>
              <a:gd name="connsiteX5" fmla="*/ 0 w 4844294"/>
              <a:gd name="connsiteY5" fmla="*/ 767674 h 767674"/>
              <a:gd name="connsiteX0" fmla="*/ 0 w 4844294"/>
              <a:gd name="connsiteY0" fmla="*/ 767674 h 767674"/>
              <a:gd name="connsiteX1" fmla="*/ 4830108 w 4844294"/>
              <a:gd name="connsiteY1" fmla="*/ 634399 h 767674"/>
              <a:gd name="connsiteX2" fmla="*/ 4839633 w 4844294"/>
              <a:gd name="connsiteY2" fmla="*/ 5749 h 767674"/>
              <a:gd name="connsiteX3" fmla="*/ 2210733 w 4844294"/>
              <a:gd name="connsiteY3" fmla="*/ 34324 h 767674"/>
              <a:gd name="connsiteX4" fmla="*/ 1305858 w 4844294"/>
              <a:gd name="connsiteY4" fmla="*/ 310549 h 767674"/>
              <a:gd name="connsiteX5" fmla="*/ 0 w 4844294"/>
              <a:gd name="connsiteY5" fmla="*/ 767674 h 767674"/>
              <a:gd name="connsiteX0" fmla="*/ 0 w 4927120"/>
              <a:gd name="connsiteY0" fmla="*/ 833519 h 833519"/>
              <a:gd name="connsiteX1" fmla="*/ 4912934 w 4927120"/>
              <a:gd name="connsiteY1" fmla="*/ 634399 h 833519"/>
              <a:gd name="connsiteX2" fmla="*/ 4922459 w 4927120"/>
              <a:gd name="connsiteY2" fmla="*/ 5749 h 833519"/>
              <a:gd name="connsiteX3" fmla="*/ 2293559 w 4927120"/>
              <a:gd name="connsiteY3" fmla="*/ 34324 h 833519"/>
              <a:gd name="connsiteX4" fmla="*/ 1388684 w 4927120"/>
              <a:gd name="connsiteY4" fmla="*/ 310549 h 833519"/>
              <a:gd name="connsiteX5" fmla="*/ 0 w 4927120"/>
              <a:gd name="connsiteY5" fmla="*/ 833519 h 833519"/>
              <a:gd name="connsiteX0" fmla="*/ 0 w 4678640"/>
              <a:gd name="connsiteY0" fmla="*/ 759443 h 759443"/>
              <a:gd name="connsiteX1" fmla="*/ 4664454 w 4678640"/>
              <a:gd name="connsiteY1" fmla="*/ 634399 h 759443"/>
              <a:gd name="connsiteX2" fmla="*/ 4673979 w 4678640"/>
              <a:gd name="connsiteY2" fmla="*/ 5749 h 759443"/>
              <a:gd name="connsiteX3" fmla="*/ 2045079 w 4678640"/>
              <a:gd name="connsiteY3" fmla="*/ 34324 h 759443"/>
              <a:gd name="connsiteX4" fmla="*/ 1140204 w 4678640"/>
              <a:gd name="connsiteY4" fmla="*/ 310549 h 759443"/>
              <a:gd name="connsiteX5" fmla="*/ 0 w 4678640"/>
              <a:gd name="connsiteY5" fmla="*/ 759443 h 759443"/>
              <a:gd name="connsiteX0" fmla="*/ 0 w 4720053"/>
              <a:gd name="connsiteY0" fmla="*/ 751212 h 751212"/>
              <a:gd name="connsiteX1" fmla="*/ 4705867 w 4720053"/>
              <a:gd name="connsiteY1" fmla="*/ 634399 h 751212"/>
              <a:gd name="connsiteX2" fmla="*/ 4715392 w 4720053"/>
              <a:gd name="connsiteY2" fmla="*/ 5749 h 751212"/>
              <a:gd name="connsiteX3" fmla="*/ 2086492 w 4720053"/>
              <a:gd name="connsiteY3" fmla="*/ 34324 h 751212"/>
              <a:gd name="connsiteX4" fmla="*/ 1181617 w 4720053"/>
              <a:gd name="connsiteY4" fmla="*/ 310549 h 751212"/>
              <a:gd name="connsiteX5" fmla="*/ 0 w 4720053"/>
              <a:gd name="connsiteY5" fmla="*/ 751212 h 751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20053" h="751212">
                <a:moveTo>
                  <a:pt x="0" y="751212"/>
                </a:moveTo>
                <a:cubicBezTo>
                  <a:pt x="1533421" y="649687"/>
                  <a:pt x="3153292" y="650274"/>
                  <a:pt x="4705867" y="634399"/>
                </a:cubicBezTo>
                <a:cubicBezTo>
                  <a:pt x="4721742" y="626462"/>
                  <a:pt x="4723330" y="10512"/>
                  <a:pt x="4715392" y="5749"/>
                </a:cubicBezTo>
                <a:cubicBezTo>
                  <a:pt x="4707454" y="986"/>
                  <a:pt x="2667517" y="-13301"/>
                  <a:pt x="2086492" y="34324"/>
                </a:cubicBezTo>
                <a:cubicBezTo>
                  <a:pt x="1505467" y="81949"/>
                  <a:pt x="1181617" y="310549"/>
                  <a:pt x="1181617" y="310549"/>
                </a:cubicBezTo>
                <a:cubicBezTo>
                  <a:pt x="746331" y="462924"/>
                  <a:pt x="435286" y="598837"/>
                  <a:pt x="0" y="751212"/>
                </a:cubicBezTo>
                <a:close/>
              </a:path>
            </a:pathLst>
          </a:custGeom>
          <a:solidFill>
            <a:schemeClr val="accent4">
              <a:lumMod val="40000"/>
              <a:lumOff val="60000"/>
              <a:alpha val="40000"/>
            </a:schemeClr>
          </a:solidFill>
          <a:ln w="38100"/>
        </p:spPr>
        <p:style>
          <a:lnRef idx="2">
            <a:schemeClr val="accent4"/>
          </a:lnRef>
          <a:fillRef idx="1">
            <a:schemeClr val="lt1"/>
          </a:fillRef>
          <a:effectRef idx="0">
            <a:schemeClr val="accent4"/>
          </a:effectRef>
          <a:fontRef idx="minor">
            <a:schemeClr val="dk1"/>
          </a:fontRef>
        </p:style>
        <p:txBody>
          <a:bodyPr anchor="ctr"/>
          <a:lstStyle/>
          <a:p>
            <a:pPr algn="ctr">
              <a:defRPr/>
            </a:pPr>
            <a:endParaRPr lang="ko-KR" altLang="en-US"/>
          </a:p>
        </p:txBody>
      </p:sp>
      <p:sp>
        <p:nvSpPr>
          <p:cNvPr id="8" name="직사각형 7"/>
          <p:cNvSpPr/>
          <p:nvPr/>
        </p:nvSpPr>
        <p:spPr>
          <a:xfrm>
            <a:off x="293416" y="5737338"/>
            <a:ext cx="4572000" cy="646331"/>
          </a:xfrm>
          <a:prstGeom prst="rect">
            <a:avLst/>
          </a:prstGeom>
          <a:ln>
            <a:solidFill>
              <a:srgbClr val="FFC000"/>
            </a:solidFill>
          </a:ln>
        </p:spPr>
        <p:txBody>
          <a:bodyPr>
            <a:spAutoFit/>
          </a:bodyPr>
          <a:lstStyle/>
          <a:p>
            <a:r>
              <a:rPr lang="en-US" altLang="ko-KR" dirty="0" smtClean="0"/>
              <a:t>Back–stepped </a:t>
            </a:r>
            <a:r>
              <a:rPr lang="en-US" altLang="ko-KR" dirty="0"/>
              <a:t>carbonate platform </a:t>
            </a:r>
            <a:r>
              <a:rPr lang="en-US" altLang="ko-KR" dirty="0" err="1"/>
              <a:t>progradation</a:t>
            </a:r>
            <a:r>
              <a:rPr lang="en-US" altLang="ko-KR" dirty="0"/>
              <a:t> occurs during late HST</a:t>
            </a:r>
            <a:endParaRPr lang="ko-KR" altLang="en-US" dirty="0"/>
          </a:p>
        </p:txBody>
      </p:sp>
    </p:spTree>
    <p:extLst>
      <p:ext uri="{BB962C8B-B14F-4D97-AF65-F5344CB8AC3E}">
        <p14:creationId xmlns:p14="http://schemas.microsoft.com/office/powerpoint/2010/main" val="197550845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제목 1"/>
          <p:cNvSpPr>
            <a:spLocks noGrp="1"/>
          </p:cNvSpPr>
          <p:nvPr>
            <p:ph type="title"/>
          </p:nvPr>
        </p:nvSpPr>
        <p:spPr/>
        <p:txBody>
          <a:bodyPr/>
          <a:lstStyle/>
          <a:p>
            <a:pPr eaLnBrk="1" hangingPunct="1"/>
            <a:endParaRPr lang="ko-KR" altLang="en-US" smtClean="0"/>
          </a:p>
        </p:txBody>
      </p:sp>
      <p:pic>
        <p:nvPicPr>
          <p:cNvPr id="46083" name="내용 개체 틀 4"/>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33350" y="1368425"/>
            <a:ext cx="8877300" cy="5265738"/>
          </a:xfrm>
        </p:spPr>
      </p:pic>
      <p:sp>
        <p:nvSpPr>
          <p:cNvPr id="46084" name="TextBox 3"/>
          <p:cNvSpPr txBox="1">
            <a:spLocks noChangeArrowheads="1"/>
          </p:cNvSpPr>
          <p:nvPr/>
        </p:nvSpPr>
        <p:spPr bwMode="auto">
          <a:xfrm>
            <a:off x="0" y="57150"/>
            <a:ext cx="588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sz="2400" b="1" dirty="0" smtClean="0">
                <a:solidFill>
                  <a:srgbClr val="FFC000"/>
                </a:solidFill>
              </a:rPr>
              <a:t>Sequence stratigraphic framework</a:t>
            </a:r>
            <a:endParaRPr lang="ko-KR" altLang="en-US" sz="2400" b="1" dirty="0">
              <a:solidFill>
                <a:srgbClr val="FFC000"/>
              </a:solidFill>
            </a:endParaRPr>
          </a:p>
        </p:txBody>
      </p:sp>
      <p:sp>
        <p:nvSpPr>
          <p:cNvPr id="11" name="TextBox 10"/>
          <p:cNvSpPr txBox="1"/>
          <p:nvPr/>
        </p:nvSpPr>
        <p:spPr>
          <a:xfrm>
            <a:off x="32039" y="1245414"/>
            <a:ext cx="282286" cy="276999"/>
          </a:xfrm>
          <a:prstGeom prst="rect">
            <a:avLst/>
          </a:prstGeom>
          <a:solidFill>
            <a:schemeClr val="bg1"/>
          </a:solidFill>
          <a:ln w="19050">
            <a:solidFill>
              <a:schemeClr val="tx1"/>
            </a:solidFill>
          </a:ln>
        </p:spPr>
        <p:txBody>
          <a:bodyPr wrap="square" lIns="72000" tIns="0" rIns="0" bIns="0" rtlCol="0" anchor="ctr">
            <a:spAutoFit/>
          </a:bodyPr>
          <a:lstStyle/>
          <a:p>
            <a:r>
              <a:rPr lang="en-US" altLang="ko-KR" dirty="0" smtClean="0"/>
              <a:t>A</a:t>
            </a:r>
            <a:endParaRPr lang="ko-KR" altLang="en-US" dirty="0"/>
          </a:p>
        </p:txBody>
      </p:sp>
      <p:sp>
        <p:nvSpPr>
          <p:cNvPr id="12" name="TextBox 11"/>
          <p:cNvSpPr txBox="1"/>
          <p:nvPr/>
        </p:nvSpPr>
        <p:spPr>
          <a:xfrm>
            <a:off x="1580284" y="1491240"/>
            <a:ext cx="282286" cy="276999"/>
          </a:xfrm>
          <a:prstGeom prst="rect">
            <a:avLst/>
          </a:prstGeom>
          <a:solidFill>
            <a:schemeClr val="bg1"/>
          </a:solidFill>
          <a:ln w="19050">
            <a:solidFill>
              <a:schemeClr val="tx1"/>
            </a:solidFill>
          </a:ln>
        </p:spPr>
        <p:txBody>
          <a:bodyPr wrap="square" lIns="72000" tIns="0" rIns="0" bIns="0" rtlCol="0" anchor="ctr">
            <a:spAutoFit/>
          </a:bodyPr>
          <a:lstStyle/>
          <a:p>
            <a:r>
              <a:rPr lang="en-US" altLang="ko-KR" dirty="0" smtClean="0"/>
              <a:t>B</a:t>
            </a:r>
            <a:endParaRPr lang="ko-KR" altLang="en-US" dirty="0"/>
          </a:p>
        </p:txBody>
      </p:sp>
      <p:sp>
        <p:nvSpPr>
          <p:cNvPr id="13" name="TextBox 12"/>
          <p:cNvSpPr txBox="1"/>
          <p:nvPr/>
        </p:nvSpPr>
        <p:spPr>
          <a:xfrm>
            <a:off x="5233121" y="1491239"/>
            <a:ext cx="282286" cy="276999"/>
          </a:xfrm>
          <a:prstGeom prst="rect">
            <a:avLst/>
          </a:prstGeom>
          <a:solidFill>
            <a:schemeClr val="bg1"/>
          </a:solidFill>
          <a:ln w="19050">
            <a:solidFill>
              <a:schemeClr val="tx1"/>
            </a:solidFill>
          </a:ln>
        </p:spPr>
        <p:txBody>
          <a:bodyPr wrap="square" lIns="72000" tIns="0" rIns="0" bIns="0" rtlCol="0" anchor="ctr">
            <a:spAutoFit/>
          </a:bodyPr>
          <a:lstStyle/>
          <a:p>
            <a:r>
              <a:rPr lang="en-US" altLang="ko-KR" dirty="0" smtClean="0"/>
              <a:t>D</a:t>
            </a:r>
            <a:endParaRPr lang="ko-KR" altLang="en-US" dirty="0"/>
          </a:p>
        </p:txBody>
      </p:sp>
      <p:sp>
        <p:nvSpPr>
          <p:cNvPr id="14" name="TextBox 13"/>
          <p:cNvSpPr txBox="1"/>
          <p:nvPr/>
        </p:nvSpPr>
        <p:spPr>
          <a:xfrm>
            <a:off x="1580284" y="3944983"/>
            <a:ext cx="282286" cy="276999"/>
          </a:xfrm>
          <a:prstGeom prst="rect">
            <a:avLst/>
          </a:prstGeom>
          <a:solidFill>
            <a:schemeClr val="bg1"/>
          </a:solidFill>
          <a:ln w="19050">
            <a:solidFill>
              <a:schemeClr val="tx1"/>
            </a:solidFill>
          </a:ln>
        </p:spPr>
        <p:txBody>
          <a:bodyPr wrap="square" lIns="72000" tIns="0" rIns="0" bIns="0" rtlCol="0" anchor="ctr">
            <a:spAutoFit/>
          </a:bodyPr>
          <a:lstStyle/>
          <a:p>
            <a:r>
              <a:rPr lang="en-US" altLang="ko-KR" dirty="0" smtClean="0"/>
              <a:t>C</a:t>
            </a:r>
            <a:endParaRPr lang="ko-KR" altLang="en-US" dirty="0"/>
          </a:p>
        </p:txBody>
      </p:sp>
    </p:spTree>
    <p:extLst>
      <p:ext uri="{BB962C8B-B14F-4D97-AF65-F5344CB8AC3E}">
        <p14:creationId xmlns:p14="http://schemas.microsoft.com/office/powerpoint/2010/main" val="328758197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제목 1"/>
          <p:cNvSpPr>
            <a:spLocks noGrp="1"/>
          </p:cNvSpPr>
          <p:nvPr>
            <p:ph type="title"/>
          </p:nvPr>
        </p:nvSpPr>
        <p:spPr/>
        <p:txBody>
          <a:bodyPr/>
          <a:lstStyle/>
          <a:p>
            <a:pPr eaLnBrk="1" hangingPunct="1"/>
            <a:endParaRPr lang="ko-KR" altLang="en-US" dirty="0" smtClean="0"/>
          </a:p>
        </p:txBody>
      </p:sp>
      <p:pic>
        <p:nvPicPr>
          <p:cNvPr id="47107" name="내용 개체 틀 4"/>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33350" y="1368425"/>
            <a:ext cx="8877300" cy="5265738"/>
          </a:xfrm>
        </p:spPr>
      </p:pic>
      <p:sp>
        <p:nvSpPr>
          <p:cNvPr id="5" name="TextBox 3"/>
          <p:cNvSpPr txBox="1">
            <a:spLocks noChangeArrowheads="1"/>
          </p:cNvSpPr>
          <p:nvPr/>
        </p:nvSpPr>
        <p:spPr bwMode="auto">
          <a:xfrm>
            <a:off x="0" y="57150"/>
            <a:ext cx="588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sz="2400" b="1" dirty="0" smtClean="0">
                <a:solidFill>
                  <a:srgbClr val="FFC000"/>
                </a:solidFill>
              </a:rPr>
              <a:t>Sequence stratigraphic framework</a:t>
            </a:r>
            <a:endParaRPr lang="ko-KR" altLang="en-US" sz="2400" b="1" dirty="0">
              <a:solidFill>
                <a:srgbClr val="FFC000"/>
              </a:solidFill>
            </a:endParaRPr>
          </a:p>
        </p:txBody>
      </p:sp>
      <p:sp>
        <p:nvSpPr>
          <p:cNvPr id="2" name="TextBox 1"/>
          <p:cNvSpPr txBox="1"/>
          <p:nvPr/>
        </p:nvSpPr>
        <p:spPr>
          <a:xfrm>
            <a:off x="32039" y="1245414"/>
            <a:ext cx="282286" cy="276999"/>
          </a:xfrm>
          <a:prstGeom prst="rect">
            <a:avLst/>
          </a:prstGeom>
          <a:solidFill>
            <a:schemeClr val="bg1"/>
          </a:solidFill>
          <a:ln w="19050">
            <a:solidFill>
              <a:schemeClr val="tx1"/>
            </a:solidFill>
          </a:ln>
        </p:spPr>
        <p:txBody>
          <a:bodyPr wrap="square" lIns="72000" tIns="0" rIns="0" bIns="0" rtlCol="0" anchor="ctr">
            <a:spAutoFit/>
          </a:bodyPr>
          <a:lstStyle/>
          <a:p>
            <a:r>
              <a:rPr lang="en-US" altLang="ko-KR" dirty="0" smtClean="0"/>
              <a:t>A</a:t>
            </a:r>
            <a:endParaRPr lang="ko-KR" altLang="en-US" dirty="0"/>
          </a:p>
        </p:txBody>
      </p:sp>
      <p:sp>
        <p:nvSpPr>
          <p:cNvPr id="6" name="TextBox 5"/>
          <p:cNvSpPr txBox="1"/>
          <p:nvPr/>
        </p:nvSpPr>
        <p:spPr>
          <a:xfrm>
            <a:off x="1580284" y="1491240"/>
            <a:ext cx="282286" cy="276999"/>
          </a:xfrm>
          <a:prstGeom prst="rect">
            <a:avLst/>
          </a:prstGeom>
          <a:solidFill>
            <a:schemeClr val="bg1"/>
          </a:solidFill>
          <a:ln w="19050">
            <a:solidFill>
              <a:schemeClr val="tx1"/>
            </a:solidFill>
          </a:ln>
        </p:spPr>
        <p:txBody>
          <a:bodyPr wrap="square" lIns="72000" tIns="0" rIns="0" bIns="0" rtlCol="0" anchor="ctr">
            <a:spAutoFit/>
          </a:bodyPr>
          <a:lstStyle/>
          <a:p>
            <a:r>
              <a:rPr lang="en-US" altLang="ko-KR" dirty="0" smtClean="0"/>
              <a:t>B</a:t>
            </a:r>
            <a:endParaRPr lang="ko-KR" altLang="en-US" dirty="0"/>
          </a:p>
        </p:txBody>
      </p:sp>
      <p:sp>
        <p:nvSpPr>
          <p:cNvPr id="7" name="TextBox 6"/>
          <p:cNvSpPr txBox="1"/>
          <p:nvPr/>
        </p:nvSpPr>
        <p:spPr>
          <a:xfrm>
            <a:off x="5233121" y="1491239"/>
            <a:ext cx="282286" cy="276999"/>
          </a:xfrm>
          <a:prstGeom prst="rect">
            <a:avLst/>
          </a:prstGeom>
          <a:solidFill>
            <a:schemeClr val="bg1"/>
          </a:solidFill>
          <a:ln w="19050">
            <a:solidFill>
              <a:schemeClr val="tx1"/>
            </a:solidFill>
          </a:ln>
        </p:spPr>
        <p:txBody>
          <a:bodyPr wrap="square" lIns="72000" tIns="0" rIns="0" bIns="0" rtlCol="0" anchor="ctr">
            <a:spAutoFit/>
          </a:bodyPr>
          <a:lstStyle/>
          <a:p>
            <a:r>
              <a:rPr lang="en-US" altLang="ko-KR" dirty="0" smtClean="0"/>
              <a:t>D</a:t>
            </a:r>
            <a:endParaRPr lang="ko-KR" altLang="en-US" dirty="0"/>
          </a:p>
        </p:txBody>
      </p:sp>
      <p:sp>
        <p:nvSpPr>
          <p:cNvPr id="8" name="TextBox 7"/>
          <p:cNvSpPr txBox="1"/>
          <p:nvPr/>
        </p:nvSpPr>
        <p:spPr>
          <a:xfrm>
            <a:off x="1580284" y="3944983"/>
            <a:ext cx="282286" cy="276999"/>
          </a:xfrm>
          <a:prstGeom prst="rect">
            <a:avLst/>
          </a:prstGeom>
          <a:solidFill>
            <a:schemeClr val="bg1"/>
          </a:solidFill>
          <a:ln w="19050">
            <a:solidFill>
              <a:schemeClr val="tx1"/>
            </a:solidFill>
          </a:ln>
        </p:spPr>
        <p:txBody>
          <a:bodyPr wrap="square" lIns="72000" tIns="0" rIns="0" bIns="0" rtlCol="0" anchor="ctr">
            <a:spAutoFit/>
          </a:bodyPr>
          <a:lstStyle/>
          <a:p>
            <a:r>
              <a:rPr lang="en-US" altLang="ko-KR" dirty="0" smtClean="0"/>
              <a:t>C</a:t>
            </a:r>
            <a:endParaRPr lang="ko-KR" altLang="en-US" dirty="0"/>
          </a:p>
        </p:txBody>
      </p:sp>
      <p:sp>
        <p:nvSpPr>
          <p:cNvPr id="3" name="자유형 2"/>
          <p:cNvSpPr/>
          <p:nvPr/>
        </p:nvSpPr>
        <p:spPr>
          <a:xfrm>
            <a:off x="4962525" y="2219325"/>
            <a:ext cx="190500" cy="59531"/>
          </a:xfrm>
          <a:custGeom>
            <a:avLst/>
            <a:gdLst>
              <a:gd name="connsiteX0" fmla="*/ 0 w 190500"/>
              <a:gd name="connsiteY0" fmla="*/ 0 h 59531"/>
              <a:gd name="connsiteX1" fmla="*/ 90488 w 190500"/>
              <a:gd name="connsiteY1" fmla="*/ 30956 h 59531"/>
              <a:gd name="connsiteX2" fmla="*/ 161925 w 190500"/>
              <a:gd name="connsiteY2" fmla="*/ 52388 h 59531"/>
              <a:gd name="connsiteX3" fmla="*/ 190500 w 190500"/>
              <a:gd name="connsiteY3" fmla="*/ 59531 h 59531"/>
            </a:gdLst>
            <a:ahLst/>
            <a:cxnLst>
              <a:cxn ang="0">
                <a:pos x="connsiteX0" y="connsiteY0"/>
              </a:cxn>
              <a:cxn ang="0">
                <a:pos x="connsiteX1" y="connsiteY1"/>
              </a:cxn>
              <a:cxn ang="0">
                <a:pos x="connsiteX2" y="connsiteY2"/>
              </a:cxn>
              <a:cxn ang="0">
                <a:pos x="connsiteX3" y="connsiteY3"/>
              </a:cxn>
            </a:cxnLst>
            <a:rect l="l" t="t" r="r" b="b"/>
            <a:pathLst>
              <a:path w="190500" h="59531">
                <a:moveTo>
                  <a:pt x="0" y="0"/>
                </a:moveTo>
                <a:lnTo>
                  <a:pt x="90488" y="30956"/>
                </a:lnTo>
                <a:cubicBezTo>
                  <a:pt x="117475" y="39687"/>
                  <a:pt x="145256" y="47626"/>
                  <a:pt x="161925" y="52388"/>
                </a:cubicBezTo>
                <a:cubicBezTo>
                  <a:pt x="178594" y="57151"/>
                  <a:pt x="176609" y="56753"/>
                  <a:pt x="190500" y="59531"/>
                </a:cubicBezTo>
              </a:path>
            </a:pathLst>
          </a:custGeom>
          <a:solidFill>
            <a:schemeClr val="bg1"/>
          </a:solid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9" name="직선 화살표 연결선 8"/>
          <p:cNvCxnSpPr/>
          <p:nvPr/>
        </p:nvCxnSpPr>
        <p:spPr>
          <a:xfrm flipH="1">
            <a:off x="4648200" y="4533900"/>
            <a:ext cx="314325" cy="1498600"/>
          </a:xfrm>
          <a:prstGeom prst="straightConnector1">
            <a:avLst/>
          </a:prstGeom>
          <a:ln w="38100">
            <a:solidFill>
              <a:srgbClr val="00206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4903467" y="5042947"/>
            <a:ext cx="659307" cy="461665"/>
          </a:xfrm>
          <a:prstGeom prst="rect">
            <a:avLst/>
          </a:prstGeom>
          <a:noFill/>
        </p:spPr>
        <p:txBody>
          <a:bodyPr wrap="square" rtlCol="0">
            <a:spAutoFit/>
          </a:bodyPr>
          <a:lstStyle/>
          <a:p>
            <a:r>
              <a:rPr lang="en-US" altLang="ko-KR" sz="2400" dirty="0" smtClean="0">
                <a:ln w="0">
                  <a:solidFill>
                    <a:schemeClr val="accent5">
                      <a:lumMod val="75000"/>
                    </a:schemeClr>
                  </a:solidFill>
                </a:ln>
                <a:solidFill>
                  <a:schemeClr val="accent5">
                    <a:lumMod val="75000"/>
                  </a:schemeClr>
                </a:solidFill>
                <a:effectLst>
                  <a:outerShdw blurRad="38100" dist="19050" dir="2700000" algn="tl" rotWithShape="0">
                    <a:schemeClr val="dk1">
                      <a:alpha val="40000"/>
                    </a:schemeClr>
                  </a:outerShdw>
                </a:effectLst>
              </a:rPr>
              <a:t>8 m</a:t>
            </a:r>
            <a:endParaRPr lang="ko-KR" altLang="en-US" sz="2400" dirty="0">
              <a:ln w="0">
                <a:solidFill>
                  <a:schemeClr val="accent5">
                    <a:lumMod val="75000"/>
                  </a:schemeClr>
                </a:solidFill>
              </a:ln>
              <a:solidFill>
                <a:schemeClr val="accent5">
                  <a:lumMod val="75000"/>
                </a:schemeClr>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7365396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그림 4"/>
          <p:cNvPicPr>
            <a:picLocks noChangeAspect="1"/>
          </p:cNvPicPr>
          <p:nvPr/>
        </p:nvPicPr>
        <p:blipFill rotWithShape="1">
          <a:blip r:embed="rId3" cstate="print">
            <a:extLst>
              <a:ext uri="{28A0092B-C50C-407E-A947-70E740481C1C}">
                <a14:useLocalDpi xmlns:a14="http://schemas.microsoft.com/office/drawing/2010/main" val="0"/>
              </a:ext>
            </a:extLst>
          </a:blip>
          <a:srcRect t="36567"/>
          <a:stretch/>
        </p:blipFill>
        <p:spPr>
          <a:xfrm>
            <a:off x="203437" y="2835104"/>
            <a:ext cx="8720615" cy="2230814"/>
          </a:xfrm>
          <a:prstGeom prst="rect">
            <a:avLst/>
          </a:prstGeom>
        </p:spPr>
      </p:pic>
      <p:pic>
        <p:nvPicPr>
          <p:cNvPr id="12" name="그림 11"/>
          <p:cNvPicPr>
            <a:picLocks noChangeAspect="1"/>
          </p:cNvPicPr>
          <p:nvPr/>
        </p:nvPicPr>
        <p:blipFill rotWithShape="1">
          <a:blip r:embed="rId3" cstate="print">
            <a:extLst>
              <a:ext uri="{28A0092B-C50C-407E-A947-70E740481C1C}">
                <a14:useLocalDpi xmlns:a14="http://schemas.microsoft.com/office/drawing/2010/main" val="0"/>
              </a:ext>
            </a:extLst>
          </a:blip>
          <a:srcRect b="62618"/>
          <a:stretch/>
        </p:blipFill>
        <p:spPr>
          <a:xfrm>
            <a:off x="114375" y="1113572"/>
            <a:ext cx="8912369" cy="1343539"/>
          </a:xfrm>
          <a:prstGeom prst="rect">
            <a:avLst/>
          </a:prstGeom>
        </p:spPr>
      </p:pic>
      <p:sp>
        <p:nvSpPr>
          <p:cNvPr id="47108" name="TextBox 3"/>
          <p:cNvSpPr txBox="1">
            <a:spLocks noChangeArrowheads="1"/>
          </p:cNvSpPr>
          <p:nvPr/>
        </p:nvSpPr>
        <p:spPr bwMode="auto">
          <a:xfrm>
            <a:off x="0" y="33087"/>
            <a:ext cx="880607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b="1" dirty="0">
                <a:solidFill>
                  <a:srgbClr val="FFC000"/>
                </a:solidFill>
              </a:rPr>
              <a:t>Mixed </a:t>
            </a:r>
            <a:r>
              <a:rPr lang="en-US" altLang="ko-KR" b="1" dirty="0" smtClean="0">
                <a:solidFill>
                  <a:srgbClr val="FFC000"/>
                </a:solidFill>
              </a:rPr>
              <a:t>carbonate-</a:t>
            </a:r>
            <a:r>
              <a:rPr lang="en-US" altLang="ko-KR" b="1" dirty="0" err="1" smtClean="0">
                <a:solidFill>
                  <a:srgbClr val="FFC000"/>
                </a:solidFill>
              </a:rPr>
              <a:t>siliciclastic</a:t>
            </a:r>
            <a:r>
              <a:rPr lang="en-US" altLang="ko-KR" b="1" dirty="0" smtClean="0">
                <a:solidFill>
                  <a:srgbClr val="FFC000"/>
                </a:solidFill>
              </a:rPr>
              <a:t> ramp </a:t>
            </a:r>
            <a:r>
              <a:rPr lang="en-US" altLang="ko-KR" b="1" dirty="0">
                <a:solidFill>
                  <a:srgbClr val="FFC000"/>
                </a:solidFill>
              </a:rPr>
              <a:t>type platform </a:t>
            </a:r>
            <a:r>
              <a:rPr lang="en-US" altLang="ko-KR" b="1" dirty="0" smtClean="0">
                <a:solidFill>
                  <a:srgbClr val="FFC000"/>
                </a:solidFill>
              </a:rPr>
              <a:t>sequence model</a:t>
            </a:r>
            <a:endParaRPr lang="ko-KR" altLang="en-US" b="1" dirty="0">
              <a:solidFill>
                <a:srgbClr val="FFC000"/>
              </a:solidFill>
            </a:endParaRPr>
          </a:p>
        </p:txBody>
      </p:sp>
      <p:sp>
        <p:nvSpPr>
          <p:cNvPr id="2" name="직사각형 1"/>
          <p:cNvSpPr/>
          <p:nvPr/>
        </p:nvSpPr>
        <p:spPr>
          <a:xfrm>
            <a:off x="313038" y="3387210"/>
            <a:ext cx="428367" cy="144286"/>
          </a:xfrm>
          <a:prstGeom prst="rect">
            <a:avLst/>
          </a:prstGeom>
          <a:solidFill>
            <a:schemeClr val="bg1"/>
          </a:solid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197407856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그림 4"/>
          <p:cNvPicPr>
            <a:picLocks noChangeAspect="1"/>
          </p:cNvPicPr>
          <p:nvPr/>
        </p:nvPicPr>
        <p:blipFill rotWithShape="1">
          <a:blip r:embed="rId3" cstate="print">
            <a:extLst>
              <a:ext uri="{28A0092B-C50C-407E-A947-70E740481C1C}">
                <a14:useLocalDpi xmlns:a14="http://schemas.microsoft.com/office/drawing/2010/main" val="0"/>
              </a:ext>
            </a:extLst>
          </a:blip>
          <a:srcRect t="36567"/>
          <a:stretch/>
        </p:blipFill>
        <p:spPr>
          <a:xfrm>
            <a:off x="203437" y="2835104"/>
            <a:ext cx="8720615" cy="2230814"/>
          </a:xfrm>
          <a:prstGeom prst="rect">
            <a:avLst/>
          </a:prstGeom>
        </p:spPr>
      </p:pic>
      <p:pic>
        <p:nvPicPr>
          <p:cNvPr id="12" name="그림 11"/>
          <p:cNvPicPr>
            <a:picLocks noChangeAspect="1"/>
          </p:cNvPicPr>
          <p:nvPr/>
        </p:nvPicPr>
        <p:blipFill rotWithShape="1">
          <a:blip r:embed="rId3" cstate="print">
            <a:extLst>
              <a:ext uri="{28A0092B-C50C-407E-A947-70E740481C1C}">
                <a14:useLocalDpi xmlns:a14="http://schemas.microsoft.com/office/drawing/2010/main" val="0"/>
              </a:ext>
            </a:extLst>
          </a:blip>
          <a:srcRect b="62618"/>
          <a:stretch/>
        </p:blipFill>
        <p:spPr>
          <a:xfrm>
            <a:off x="114375" y="1113572"/>
            <a:ext cx="8912369" cy="1343539"/>
          </a:xfrm>
          <a:prstGeom prst="rect">
            <a:avLst/>
          </a:prstGeom>
        </p:spPr>
      </p:pic>
      <p:sp>
        <p:nvSpPr>
          <p:cNvPr id="47108" name="TextBox 3"/>
          <p:cNvSpPr txBox="1">
            <a:spLocks noChangeArrowheads="1"/>
          </p:cNvSpPr>
          <p:nvPr/>
        </p:nvSpPr>
        <p:spPr bwMode="auto">
          <a:xfrm>
            <a:off x="0" y="33087"/>
            <a:ext cx="880607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b="1" dirty="0">
                <a:solidFill>
                  <a:srgbClr val="FFC000"/>
                </a:solidFill>
              </a:rPr>
              <a:t>Mixed </a:t>
            </a:r>
            <a:r>
              <a:rPr lang="en-US" altLang="ko-KR" b="1" dirty="0" smtClean="0">
                <a:solidFill>
                  <a:srgbClr val="FFC000"/>
                </a:solidFill>
              </a:rPr>
              <a:t>carbonate-</a:t>
            </a:r>
            <a:r>
              <a:rPr lang="en-US" altLang="ko-KR" b="1" dirty="0" err="1" smtClean="0">
                <a:solidFill>
                  <a:srgbClr val="FFC000"/>
                </a:solidFill>
              </a:rPr>
              <a:t>siliciclastic</a:t>
            </a:r>
            <a:r>
              <a:rPr lang="en-US" altLang="ko-KR" b="1" dirty="0" smtClean="0">
                <a:solidFill>
                  <a:srgbClr val="FFC000"/>
                </a:solidFill>
              </a:rPr>
              <a:t> ramp </a:t>
            </a:r>
            <a:r>
              <a:rPr lang="en-US" altLang="ko-KR" b="1" dirty="0">
                <a:solidFill>
                  <a:srgbClr val="FFC000"/>
                </a:solidFill>
              </a:rPr>
              <a:t>type platform </a:t>
            </a:r>
            <a:r>
              <a:rPr lang="en-US" altLang="ko-KR" b="1" dirty="0" smtClean="0">
                <a:solidFill>
                  <a:srgbClr val="FFC000"/>
                </a:solidFill>
              </a:rPr>
              <a:t>sequence model</a:t>
            </a:r>
            <a:endParaRPr lang="ko-KR" altLang="en-US" b="1" dirty="0">
              <a:solidFill>
                <a:srgbClr val="FFC000"/>
              </a:solidFill>
            </a:endParaRPr>
          </a:p>
        </p:txBody>
      </p:sp>
      <p:sp>
        <p:nvSpPr>
          <p:cNvPr id="4" name="직사각형 3"/>
          <p:cNvSpPr/>
          <p:nvPr/>
        </p:nvSpPr>
        <p:spPr>
          <a:xfrm>
            <a:off x="107557" y="1106804"/>
            <a:ext cx="4380623" cy="1247444"/>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직사각형 1"/>
          <p:cNvSpPr/>
          <p:nvPr/>
        </p:nvSpPr>
        <p:spPr>
          <a:xfrm>
            <a:off x="313038" y="3387210"/>
            <a:ext cx="428367" cy="144286"/>
          </a:xfrm>
          <a:prstGeom prst="rect">
            <a:avLst/>
          </a:prstGeom>
          <a:solidFill>
            <a:schemeClr val="bg1"/>
          </a:solid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3" name="직사각형 12"/>
          <p:cNvSpPr/>
          <p:nvPr/>
        </p:nvSpPr>
        <p:spPr>
          <a:xfrm>
            <a:off x="114376" y="5459045"/>
            <a:ext cx="8809676" cy="646331"/>
          </a:xfrm>
          <a:prstGeom prst="rect">
            <a:avLst/>
          </a:prstGeom>
          <a:ln>
            <a:solidFill>
              <a:srgbClr val="FFC000"/>
            </a:solidFill>
          </a:ln>
        </p:spPr>
        <p:txBody>
          <a:bodyPr wrap="square">
            <a:spAutoFit/>
          </a:bodyPr>
          <a:lstStyle/>
          <a:p>
            <a:r>
              <a:rPr lang="en-US" altLang="ko-KR" dirty="0"/>
              <a:t>Maximum accommodation zone can be considered as the MFS in the carbonate depositional systems</a:t>
            </a:r>
            <a:r>
              <a:rPr lang="en-US" altLang="ko-KR" dirty="0" smtClean="0"/>
              <a:t>.</a:t>
            </a:r>
            <a:endParaRPr lang="ko-KR" altLang="en-US" dirty="0"/>
          </a:p>
        </p:txBody>
      </p:sp>
    </p:spTree>
    <p:extLst>
      <p:ext uri="{BB962C8B-B14F-4D97-AF65-F5344CB8AC3E}">
        <p14:creationId xmlns:p14="http://schemas.microsoft.com/office/powerpoint/2010/main" val="400831912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그림 4"/>
          <p:cNvPicPr>
            <a:picLocks noChangeAspect="1"/>
          </p:cNvPicPr>
          <p:nvPr/>
        </p:nvPicPr>
        <p:blipFill rotWithShape="1">
          <a:blip r:embed="rId3" cstate="print">
            <a:extLst>
              <a:ext uri="{28A0092B-C50C-407E-A947-70E740481C1C}">
                <a14:useLocalDpi xmlns:a14="http://schemas.microsoft.com/office/drawing/2010/main" val="0"/>
              </a:ext>
            </a:extLst>
          </a:blip>
          <a:srcRect t="36567"/>
          <a:stretch/>
        </p:blipFill>
        <p:spPr>
          <a:xfrm>
            <a:off x="203437" y="2835104"/>
            <a:ext cx="8720615" cy="2230814"/>
          </a:xfrm>
          <a:prstGeom prst="rect">
            <a:avLst/>
          </a:prstGeom>
        </p:spPr>
      </p:pic>
      <p:pic>
        <p:nvPicPr>
          <p:cNvPr id="12" name="그림 11"/>
          <p:cNvPicPr>
            <a:picLocks noChangeAspect="1"/>
          </p:cNvPicPr>
          <p:nvPr/>
        </p:nvPicPr>
        <p:blipFill rotWithShape="1">
          <a:blip r:embed="rId3" cstate="print">
            <a:extLst>
              <a:ext uri="{28A0092B-C50C-407E-A947-70E740481C1C}">
                <a14:useLocalDpi xmlns:a14="http://schemas.microsoft.com/office/drawing/2010/main" val="0"/>
              </a:ext>
            </a:extLst>
          </a:blip>
          <a:srcRect b="62618"/>
          <a:stretch/>
        </p:blipFill>
        <p:spPr>
          <a:xfrm>
            <a:off x="114375" y="1113572"/>
            <a:ext cx="8912369" cy="1343539"/>
          </a:xfrm>
          <a:prstGeom prst="rect">
            <a:avLst/>
          </a:prstGeom>
        </p:spPr>
      </p:pic>
      <p:sp>
        <p:nvSpPr>
          <p:cNvPr id="47108" name="TextBox 3"/>
          <p:cNvSpPr txBox="1">
            <a:spLocks noChangeArrowheads="1"/>
          </p:cNvSpPr>
          <p:nvPr/>
        </p:nvSpPr>
        <p:spPr bwMode="auto">
          <a:xfrm>
            <a:off x="0" y="33087"/>
            <a:ext cx="880607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b="1" dirty="0">
                <a:solidFill>
                  <a:srgbClr val="FFC000"/>
                </a:solidFill>
              </a:rPr>
              <a:t>Mixed </a:t>
            </a:r>
            <a:r>
              <a:rPr lang="en-US" altLang="ko-KR" b="1" dirty="0" smtClean="0">
                <a:solidFill>
                  <a:srgbClr val="FFC000"/>
                </a:solidFill>
              </a:rPr>
              <a:t>carbonate-</a:t>
            </a:r>
            <a:r>
              <a:rPr lang="en-US" altLang="ko-KR" b="1" dirty="0" err="1" smtClean="0">
                <a:solidFill>
                  <a:srgbClr val="FFC000"/>
                </a:solidFill>
              </a:rPr>
              <a:t>siliciclastic</a:t>
            </a:r>
            <a:r>
              <a:rPr lang="en-US" altLang="ko-KR" b="1" dirty="0" smtClean="0">
                <a:solidFill>
                  <a:srgbClr val="FFC000"/>
                </a:solidFill>
              </a:rPr>
              <a:t> ramp </a:t>
            </a:r>
            <a:r>
              <a:rPr lang="en-US" altLang="ko-KR" b="1" dirty="0">
                <a:solidFill>
                  <a:srgbClr val="FFC000"/>
                </a:solidFill>
              </a:rPr>
              <a:t>type platform </a:t>
            </a:r>
            <a:r>
              <a:rPr lang="en-US" altLang="ko-KR" b="1" dirty="0" smtClean="0">
                <a:solidFill>
                  <a:srgbClr val="FFC000"/>
                </a:solidFill>
              </a:rPr>
              <a:t>sequence model</a:t>
            </a:r>
            <a:endParaRPr lang="ko-KR" altLang="en-US" b="1" dirty="0">
              <a:solidFill>
                <a:srgbClr val="FFC000"/>
              </a:solidFill>
            </a:endParaRPr>
          </a:p>
        </p:txBody>
      </p:sp>
      <p:sp>
        <p:nvSpPr>
          <p:cNvPr id="9" name="직사각형 8"/>
          <p:cNvSpPr/>
          <p:nvPr/>
        </p:nvSpPr>
        <p:spPr>
          <a:xfrm>
            <a:off x="4594859" y="1115118"/>
            <a:ext cx="4408597" cy="1239129"/>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직사각형 1"/>
          <p:cNvSpPr/>
          <p:nvPr/>
        </p:nvSpPr>
        <p:spPr>
          <a:xfrm>
            <a:off x="313038" y="3387210"/>
            <a:ext cx="428367" cy="144286"/>
          </a:xfrm>
          <a:prstGeom prst="rect">
            <a:avLst/>
          </a:prstGeom>
          <a:solidFill>
            <a:schemeClr val="bg1"/>
          </a:solid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3" name="직사각형 12"/>
          <p:cNvSpPr/>
          <p:nvPr/>
        </p:nvSpPr>
        <p:spPr>
          <a:xfrm>
            <a:off x="114376" y="5459045"/>
            <a:ext cx="8809676" cy="369332"/>
          </a:xfrm>
          <a:prstGeom prst="rect">
            <a:avLst/>
          </a:prstGeom>
          <a:ln>
            <a:solidFill>
              <a:srgbClr val="FFC000"/>
            </a:solidFill>
          </a:ln>
        </p:spPr>
        <p:txBody>
          <a:bodyPr wrap="square">
            <a:spAutoFit/>
          </a:bodyPr>
          <a:lstStyle/>
          <a:p>
            <a:pPr>
              <a:defRPr/>
            </a:pPr>
            <a:r>
              <a:rPr lang="en-US" altLang="ko-KR" dirty="0" smtClean="0"/>
              <a:t>And </a:t>
            </a:r>
            <a:r>
              <a:rPr lang="en-US" altLang="ko-KR" dirty="0" err="1" smtClean="0"/>
              <a:t>downlap</a:t>
            </a:r>
            <a:r>
              <a:rPr lang="en-US" altLang="ko-KR" dirty="0" smtClean="0"/>
              <a:t> surface is the MFS in the </a:t>
            </a:r>
            <a:r>
              <a:rPr lang="en-US" altLang="ko-KR" dirty="0" err="1"/>
              <a:t>siliciclastic</a:t>
            </a:r>
            <a:r>
              <a:rPr lang="en-US" altLang="ko-KR" dirty="0"/>
              <a:t> systems.</a:t>
            </a:r>
          </a:p>
        </p:txBody>
      </p:sp>
    </p:spTree>
    <p:extLst>
      <p:ext uri="{BB962C8B-B14F-4D97-AF65-F5344CB8AC3E}">
        <p14:creationId xmlns:p14="http://schemas.microsoft.com/office/powerpoint/2010/main" val="194543375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그림 4"/>
          <p:cNvPicPr>
            <a:picLocks noChangeAspect="1"/>
          </p:cNvPicPr>
          <p:nvPr/>
        </p:nvPicPr>
        <p:blipFill rotWithShape="1">
          <a:blip r:embed="rId3" cstate="print">
            <a:extLst>
              <a:ext uri="{28A0092B-C50C-407E-A947-70E740481C1C}">
                <a14:useLocalDpi xmlns:a14="http://schemas.microsoft.com/office/drawing/2010/main" val="0"/>
              </a:ext>
            </a:extLst>
          </a:blip>
          <a:srcRect t="36567"/>
          <a:stretch/>
        </p:blipFill>
        <p:spPr>
          <a:xfrm>
            <a:off x="203437" y="2835104"/>
            <a:ext cx="8720615" cy="2230814"/>
          </a:xfrm>
          <a:prstGeom prst="rect">
            <a:avLst/>
          </a:prstGeom>
        </p:spPr>
      </p:pic>
      <p:pic>
        <p:nvPicPr>
          <p:cNvPr id="12" name="그림 11"/>
          <p:cNvPicPr>
            <a:picLocks noChangeAspect="1"/>
          </p:cNvPicPr>
          <p:nvPr/>
        </p:nvPicPr>
        <p:blipFill rotWithShape="1">
          <a:blip r:embed="rId3" cstate="print">
            <a:extLst>
              <a:ext uri="{28A0092B-C50C-407E-A947-70E740481C1C}">
                <a14:useLocalDpi xmlns:a14="http://schemas.microsoft.com/office/drawing/2010/main" val="0"/>
              </a:ext>
            </a:extLst>
          </a:blip>
          <a:srcRect b="62618"/>
          <a:stretch/>
        </p:blipFill>
        <p:spPr>
          <a:xfrm>
            <a:off x="114375" y="1113572"/>
            <a:ext cx="8912369" cy="1343539"/>
          </a:xfrm>
          <a:prstGeom prst="rect">
            <a:avLst/>
          </a:prstGeom>
        </p:spPr>
      </p:pic>
      <p:sp>
        <p:nvSpPr>
          <p:cNvPr id="47108" name="TextBox 3"/>
          <p:cNvSpPr txBox="1">
            <a:spLocks noChangeArrowheads="1"/>
          </p:cNvSpPr>
          <p:nvPr/>
        </p:nvSpPr>
        <p:spPr bwMode="auto">
          <a:xfrm>
            <a:off x="0" y="33087"/>
            <a:ext cx="880607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b="1" dirty="0">
                <a:solidFill>
                  <a:srgbClr val="FFC000"/>
                </a:solidFill>
              </a:rPr>
              <a:t>Mixed </a:t>
            </a:r>
            <a:r>
              <a:rPr lang="en-US" altLang="ko-KR" b="1" dirty="0" smtClean="0">
                <a:solidFill>
                  <a:srgbClr val="FFC000"/>
                </a:solidFill>
              </a:rPr>
              <a:t>carbonate-</a:t>
            </a:r>
            <a:r>
              <a:rPr lang="en-US" altLang="ko-KR" b="1" dirty="0" err="1" smtClean="0">
                <a:solidFill>
                  <a:srgbClr val="FFC000"/>
                </a:solidFill>
              </a:rPr>
              <a:t>siliciclastic</a:t>
            </a:r>
            <a:r>
              <a:rPr lang="en-US" altLang="ko-KR" b="1" dirty="0" smtClean="0">
                <a:solidFill>
                  <a:srgbClr val="FFC000"/>
                </a:solidFill>
              </a:rPr>
              <a:t> ramp </a:t>
            </a:r>
            <a:r>
              <a:rPr lang="en-US" altLang="ko-KR" b="1" dirty="0">
                <a:solidFill>
                  <a:srgbClr val="FFC000"/>
                </a:solidFill>
              </a:rPr>
              <a:t>type platform </a:t>
            </a:r>
            <a:r>
              <a:rPr lang="en-US" altLang="ko-KR" b="1" dirty="0" smtClean="0">
                <a:solidFill>
                  <a:srgbClr val="FFC000"/>
                </a:solidFill>
              </a:rPr>
              <a:t>sequence model</a:t>
            </a:r>
            <a:endParaRPr lang="ko-KR" altLang="en-US" b="1" dirty="0">
              <a:solidFill>
                <a:srgbClr val="FFC000"/>
              </a:solidFill>
            </a:endParaRPr>
          </a:p>
        </p:txBody>
      </p:sp>
      <p:sp>
        <p:nvSpPr>
          <p:cNvPr id="10" name="직사각형 9"/>
          <p:cNvSpPr/>
          <p:nvPr/>
        </p:nvSpPr>
        <p:spPr>
          <a:xfrm>
            <a:off x="198862" y="2919056"/>
            <a:ext cx="2643798" cy="1927732"/>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직사각형 1"/>
          <p:cNvSpPr/>
          <p:nvPr/>
        </p:nvSpPr>
        <p:spPr>
          <a:xfrm>
            <a:off x="313038" y="3387210"/>
            <a:ext cx="428367" cy="144286"/>
          </a:xfrm>
          <a:prstGeom prst="rect">
            <a:avLst/>
          </a:prstGeom>
          <a:solidFill>
            <a:schemeClr val="bg1"/>
          </a:solid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p:cNvSpPr/>
          <p:nvPr/>
        </p:nvSpPr>
        <p:spPr>
          <a:xfrm>
            <a:off x="114376" y="5459045"/>
            <a:ext cx="8809676" cy="923330"/>
          </a:xfrm>
          <a:prstGeom prst="rect">
            <a:avLst/>
          </a:prstGeom>
          <a:ln>
            <a:solidFill>
              <a:srgbClr val="FFC000"/>
            </a:solidFill>
          </a:ln>
        </p:spPr>
        <p:txBody>
          <a:bodyPr wrap="square">
            <a:spAutoFit/>
          </a:bodyPr>
          <a:lstStyle/>
          <a:p>
            <a:r>
              <a:rPr lang="en-US" altLang="ko-KR" dirty="0"/>
              <a:t>In mixed one, RBS and MFS do not take place at the same time. RBS occurs before the MFS because RBS will show up probably at the highest rate of sea level change. After </a:t>
            </a:r>
            <a:r>
              <a:rPr lang="en-US" altLang="ko-KR" dirty="0" smtClean="0"/>
              <a:t>this time, </a:t>
            </a:r>
            <a:r>
              <a:rPr lang="en-US" altLang="ko-KR" dirty="0"/>
              <a:t>as the rate of sea level rise decrease, MFS takes place.</a:t>
            </a:r>
          </a:p>
        </p:txBody>
      </p:sp>
    </p:spTree>
    <p:extLst>
      <p:ext uri="{BB962C8B-B14F-4D97-AF65-F5344CB8AC3E}">
        <p14:creationId xmlns:p14="http://schemas.microsoft.com/office/powerpoint/2010/main" val="38345429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그림 4"/>
          <p:cNvPicPr>
            <a:picLocks noChangeAspect="1"/>
          </p:cNvPicPr>
          <p:nvPr/>
        </p:nvPicPr>
        <p:blipFill rotWithShape="1">
          <a:blip r:embed="rId3" cstate="print">
            <a:extLst>
              <a:ext uri="{28A0092B-C50C-407E-A947-70E740481C1C}">
                <a14:useLocalDpi xmlns:a14="http://schemas.microsoft.com/office/drawing/2010/main" val="0"/>
              </a:ext>
            </a:extLst>
          </a:blip>
          <a:srcRect t="36567"/>
          <a:stretch/>
        </p:blipFill>
        <p:spPr>
          <a:xfrm>
            <a:off x="203437" y="2835104"/>
            <a:ext cx="8720615" cy="2230814"/>
          </a:xfrm>
          <a:prstGeom prst="rect">
            <a:avLst/>
          </a:prstGeom>
        </p:spPr>
      </p:pic>
      <p:pic>
        <p:nvPicPr>
          <p:cNvPr id="12" name="그림 11"/>
          <p:cNvPicPr>
            <a:picLocks noChangeAspect="1"/>
          </p:cNvPicPr>
          <p:nvPr/>
        </p:nvPicPr>
        <p:blipFill rotWithShape="1">
          <a:blip r:embed="rId3" cstate="print">
            <a:extLst>
              <a:ext uri="{28A0092B-C50C-407E-A947-70E740481C1C}">
                <a14:useLocalDpi xmlns:a14="http://schemas.microsoft.com/office/drawing/2010/main" val="0"/>
              </a:ext>
            </a:extLst>
          </a:blip>
          <a:srcRect b="62618"/>
          <a:stretch/>
        </p:blipFill>
        <p:spPr>
          <a:xfrm>
            <a:off x="114375" y="1113572"/>
            <a:ext cx="8912369" cy="1343539"/>
          </a:xfrm>
          <a:prstGeom prst="rect">
            <a:avLst/>
          </a:prstGeom>
        </p:spPr>
      </p:pic>
      <p:sp>
        <p:nvSpPr>
          <p:cNvPr id="47108" name="TextBox 3"/>
          <p:cNvSpPr txBox="1">
            <a:spLocks noChangeArrowheads="1"/>
          </p:cNvSpPr>
          <p:nvPr/>
        </p:nvSpPr>
        <p:spPr bwMode="auto">
          <a:xfrm>
            <a:off x="0" y="33087"/>
            <a:ext cx="880607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b="1" dirty="0">
                <a:solidFill>
                  <a:srgbClr val="FFC000"/>
                </a:solidFill>
              </a:rPr>
              <a:t>Mixed </a:t>
            </a:r>
            <a:r>
              <a:rPr lang="en-US" altLang="ko-KR" b="1" dirty="0" smtClean="0">
                <a:solidFill>
                  <a:srgbClr val="FFC000"/>
                </a:solidFill>
              </a:rPr>
              <a:t>carbonate-</a:t>
            </a:r>
            <a:r>
              <a:rPr lang="en-US" altLang="ko-KR" b="1" dirty="0" err="1" smtClean="0">
                <a:solidFill>
                  <a:srgbClr val="FFC000"/>
                </a:solidFill>
              </a:rPr>
              <a:t>siliciclastic</a:t>
            </a:r>
            <a:r>
              <a:rPr lang="en-US" altLang="ko-KR" b="1" dirty="0" smtClean="0">
                <a:solidFill>
                  <a:srgbClr val="FFC000"/>
                </a:solidFill>
              </a:rPr>
              <a:t> ramp </a:t>
            </a:r>
            <a:r>
              <a:rPr lang="en-US" altLang="ko-KR" b="1" dirty="0">
                <a:solidFill>
                  <a:srgbClr val="FFC000"/>
                </a:solidFill>
              </a:rPr>
              <a:t>type platform </a:t>
            </a:r>
            <a:r>
              <a:rPr lang="en-US" altLang="ko-KR" b="1" dirty="0" smtClean="0">
                <a:solidFill>
                  <a:srgbClr val="FFC000"/>
                </a:solidFill>
              </a:rPr>
              <a:t>sequence model</a:t>
            </a:r>
            <a:endParaRPr lang="ko-KR" altLang="en-US" b="1" dirty="0">
              <a:solidFill>
                <a:srgbClr val="FFC000"/>
              </a:solidFill>
            </a:endParaRPr>
          </a:p>
        </p:txBody>
      </p:sp>
      <p:sp>
        <p:nvSpPr>
          <p:cNvPr id="2" name="직사각형 1"/>
          <p:cNvSpPr/>
          <p:nvPr/>
        </p:nvSpPr>
        <p:spPr>
          <a:xfrm>
            <a:off x="313038" y="3387210"/>
            <a:ext cx="428367" cy="144286"/>
          </a:xfrm>
          <a:prstGeom prst="rect">
            <a:avLst/>
          </a:prstGeom>
          <a:solidFill>
            <a:schemeClr val="bg1"/>
          </a:solid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7" name="직사각형 6"/>
          <p:cNvSpPr/>
          <p:nvPr/>
        </p:nvSpPr>
        <p:spPr>
          <a:xfrm>
            <a:off x="3002919" y="2932060"/>
            <a:ext cx="5956300" cy="2026065"/>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9" name="직사각형 8"/>
          <p:cNvSpPr/>
          <p:nvPr/>
        </p:nvSpPr>
        <p:spPr>
          <a:xfrm>
            <a:off x="114376" y="5459045"/>
            <a:ext cx="8809676" cy="646331"/>
          </a:xfrm>
          <a:prstGeom prst="rect">
            <a:avLst/>
          </a:prstGeom>
          <a:ln>
            <a:solidFill>
              <a:srgbClr val="FFC000"/>
            </a:solidFill>
          </a:ln>
        </p:spPr>
        <p:txBody>
          <a:bodyPr wrap="square">
            <a:spAutoFit/>
          </a:bodyPr>
          <a:lstStyle/>
          <a:p>
            <a:r>
              <a:rPr lang="en-US" altLang="ko-KR" dirty="0"/>
              <a:t>This time interval representing late TST between RBS and MFS makes distinctive deposits containing a lot of organic matters.</a:t>
            </a:r>
            <a:endParaRPr lang="ko-KR" altLang="ko-KR" dirty="0"/>
          </a:p>
        </p:txBody>
      </p:sp>
    </p:spTree>
    <p:extLst>
      <p:ext uri="{BB962C8B-B14F-4D97-AF65-F5344CB8AC3E}">
        <p14:creationId xmlns:p14="http://schemas.microsoft.com/office/powerpoint/2010/main" val="284130065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그림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5636" y="1972006"/>
            <a:ext cx="8312729" cy="2913989"/>
          </a:xfrm>
          <a:prstGeom prst="rect">
            <a:avLst/>
          </a:prstGeom>
        </p:spPr>
      </p:pic>
      <p:sp>
        <p:nvSpPr>
          <p:cNvPr id="4" name="TextBox 3"/>
          <p:cNvSpPr txBox="1">
            <a:spLocks noChangeArrowheads="1"/>
          </p:cNvSpPr>
          <p:nvPr/>
        </p:nvSpPr>
        <p:spPr bwMode="auto">
          <a:xfrm>
            <a:off x="0" y="33087"/>
            <a:ext cx="880607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b="1" dirty="0">
                <a:solidFill>
                  <a:srgbClr val="FFC000"/>
                </a:solidFill>
              </a:rPr>
              <a:t>Mixed </a:t>
            </a:r>
            <a:r>
              <a:rPr lang="en-US" altLang="ko-KR" b="1" dirty="0" smtClean="0">
                <a:solidFill>
                  <a:srgbClr val="FFC000"/>
                </a:solidFill>
              </a:rPr>
              <a:t>carbonate-</a:t>
            </a:r>
            <a:r>
              <a:rPr lang="en-US" altLang="ko-KR" b="1" dirty="0" err="1" smtClean="0">
                <a:solidFill>
                  <a:srgbClr val="FFC000"/>
                </a:solidFill>
              </a:rPr>
              <a:t>siliciclastic</a:t>
            </a:r>
            <a:r>
              <a:rPr lang="en-US" altLang="ko-KR" b="1" dirty="0" smtClean="0">
                <a:solidFill>
                  <a:srgbClr val="FFC000"/>
                </a:solidFill>
              </a:rPr>
              <a:t> ramp </a:t>
            </a:r>
            <a:r>
              <a:rPr lang="en-US" altLang="ko-KR" b="1" dirty="0">
                <a:solidFill>
                  <a:srgbClr val="FFC000"/>
                </a:solidFill>
              </a:rPr>
              <a:t>type platform </a:t>
            </a:r>
            <a:r>
              <a:rPr lang="en-US" altLang="ko-KR" b="1" dirty="0" smtClean="0">
                <a:solidFill>
                  <a:srgbClr val="FFC000"/>
                </a:solidFill>
              </a:rPr>
              <a:t>sequence model</a:t>
            </a:r>
            <a:endParaRPr lang="ko-KR" altLang="en-US" b="1" dirty="0">
              <a:solidFill>
                <a:srgbClr val="FFC000"/>
              </a:solidFill>
            </a:endParaRPr>
          </a:p>
        </p:txBody>
      </p:sp>
      <p:sp>
        <p:nvSpPr>
          <p:cNvPr id="5" name="직사각형 4"/>
          <p:cNvSpPr/>
          <p:nvPr/>
        </p:nvSpPr>
        <p:spPr>
          <a:xfrm>
            <a:off x="788412" y="5459045"/>
            <a:ext cx="7567176" cy="369332"/>
          </a:xfrm>
          <a:prstGeom prst="rect">
            <a:avLst/>
          </a:prstGeom>
          <a:ln>
            <a:solidFill>
              <a:srgbClr val="FFC000"/>
            </a:solidFill>
          </a:ln>
        </p:spPr>
        <p:txBody>
          <a:bodyPr wrap="square">
            <a:spAutoFit/>
          </a:bodyPr>
          <a:lstStyle/>
          <a:p>
            <a:r>
              <a:rPr lang="en-US" altLang="ko-KR" dirty="0"/>
              <a:t>Late TST between RBS and MFS shows specific geochemical and TOC characters</a:t>
            </a:r>
            <a:endParaRPr lang="ko-KR" altLang="ko-KR" dirty="0"/>
          </a:p>
        </p:txBody>
      </p:sp>
    </p:spTree>
    <p:extLst>
      <p:ext uri="{BB962C8B-B14F-4D97-AF65-F5344CB8AC3E}">
        <p14:creationId xmlns:p14="http://schemas.microsoft.com/office/powerpoint/2010/main" val="262986058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내용 개체 틀 4"/>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b="68775"/>
          <a:stretch/>
        </p:blipFill>
        <p:spPr>
          <a:xfrm>
            <a:off x="245428" y="769024"/>
            <a:ext cx="8883809" cy="3524083"/>
          </a:xfrm>
        </p:spPr>
      </p:pic>
      <p:sp>
        <p:nvSpPr>
          <p:cNvPr id="7" name="TextBox 3"/>
          <p:cNvSpPr txBox="1">
            <a:spLocks noChangeArrowheads="1"/>
          </p:cNvSpPr>
          <p:nvPr/>
        </p:nvSpPr>
        <p:spPr bwMode="auto">
          <a:xfrm>
            <a:off x="0" y="33087"/>
            <a:ext cx="880607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b="1" dirty="0">
                <a:solidFill>
                  <a:srgbClr val="FFC000"/>
                </a:solidFill>
              </a:rPr>
              <a:t>Mixed </a:t>
            </a:r>
            <a:r>
              <a:rPr lang="en-US" altLang="ko-KR" b="1" dirty="0" smtClean="0">
                <a:solidFill>
                  <a:srgbClr val="FFC000"/>
                </a:solidFill>
              </a:rPr>
              <a:t>carbonate-</a:t>
            </a:r>
            <a:r>
              <a:rPr lang="en-US" altLang="ko-KR" b="1" dirty="0" err="1" smtClean="0">
                <a:solidFill>
                  <a:srgbClr val="FFC000"/>
                </a:solidFill>
              </a:rPr>
              <a:t>siliciclastic</a:t>
            </a:r>
            <a:r>
              <a:rPr lang="en-US" altLang="ko-KR" b="1" dirty="0" smtClean="0">
                <a:solidFill>
                  <a:srgbClr val="FFC000"/>
                </a:solidFill>
              </a:rPr>
              <a:t> ramp </a:t>
            </a:r>
            <a:r>
              <a:rPr lang="en-US" altLang="ko-KR" b="1" dirty="0">
                <a:solidFill>
                  <a:srgbClr val="FFC000"/>
                </a:solidFill>
              </a:rPr>
              <a:t>type platform </a:t>
            </a:r>
            <a:r>
              <a:rPr lang="en-US" altLang="ko-KR" b="1" dirty="0" smtClean="0">
                <a:solidFill>
                  <a:srgbClr val="FFC000"/>
                </a:solidFill>
              </a:rPr>
              <a:t>sequence model</a:t>
            </a:r>
            <a:endParaRPr lang="ko-KR" altLang="en-US" b="1" dirty="0">
              <a:solidFill>
                <a:srgbClr val="FFC000"/>
              </a:solidFill>
            </a:endParaRPr>
          </a:p>
        </p:txBody>
      </p:sp>
      <p:sp>
        <p:nvSpPr>
          <p:cNvPr id="3" name="TextBox 2"/>
          <p:cNvSpPr txBox="1"/>
          <p:nvPr/>
        </p:nvSpPr>
        <p:spPr>
          <a:xfrm>
            <a:off x="3838743" y="1543864"/>
            <a:ext cx="1680607" cy="646331"/>
          </a:xfrm>
          <a:prstGeom prst="rect">
            <a:avLst/>
          </a:prstGeom>
          <a:solidFill>
            <a:schemeClr val="bg1"/>
          </a:solidFill>
        </p:spPr>
        <p:txBody>
          <a:bodyPr wrap="square" rtlCol="0">
            <a:spAutoFit/>
          </a:bodyPr>
          <a:lstStyle/>
          <a:p>
            <a:r>
              <a:rPr lang="en-US" altLang="ko-KR" dirty="0">
                <a:ln w="0"/>
                <a:solidFill>
                  <a:schemeClr val="accent2">
                    <a:lumMod val="75000"/>
                  </a:schemeClr>
                </a:solidFill>
                <a:effectLst>
                  <a:outerShdw blurRad="38100" dist="19050" dir="2700000" algn="tl" rotWithShape="0">
                    <a:schemeClr val="dk1">
                      <a:alpha val="40000"/>
                    </a:schemeClr>
                  </a:outerShdw>
                </a:effectLst>
              </a:rPr>
              <a:t>p</a:t>
            </a:r>
            <a:r>
              <a:rPr lang="en-US" altLang="ko-KR" dirty="0" smtClean="0">
                <a:ln w="0"/>
                <a:solidFill>
                  <a:schemeClr val="accent2">
                    <a:lumMod val="75000"/>
                  </a:schemeClr>
                </a:solidFill>
                <a:effectLst>
                  <a:outerShdw blurRad="38100" dist="19050" dir="2700000" algn="tl" rotWithShape="0">
                    <a:schemeClr val="dk1">
                      <a:alpha val="40000"/>
                    </a:schemeClr>
                  </a:outerShdw>
                </a:effectLst>
              </a:rPr>
              <a:t>reserved</a:t>
            </a:r>
          </a:p>
          <a:p>
            <a:r>
              <a:rPr lang="en-US" altLang="ko-KR" dirty="0" smtClean="0">
                <a:ln w="0"/>
                <a:solidFill>
                  <a:schemeClr val="accent2">
                    <a:lumMod val="75000"/>
                  </a:schemeClr>
                </a:solidFill>
                <a:effectLst>
                  <a:outerShdw blurRad="38100" dist="19050" dir="2700000" algn="tl" rotWithShape="0">
                    <a:schemeClr val="dk1">
                      <a:alpha val="40000"/>
                    </a:schemeClr>
                  </a:outerShdw>
                </a:effectLst>
              </a:rPr>
              <a:t>organic matter</a:t>
            </a:r>
            <a:endParaRPr lang="ko-KR" altLang="en-US" dirty="0">
              <a:ln w="0"/>
              <a:solidFill>
                <a:schemeClr val="accent2">
                  <a:lumMod val="75000"/>
                </a:schemeClr>
              </a:solidFill>
              <a:effectLst>
                <a:outerShdw blurRad="38100" dist="19050" dir="2700000" algn="tl" rotWithShape="0">
                  <a:schemeClr val="dk1">
                    <a:alpha val="40000"/>
                  </a:schemeClr>
                </a:outerShdw>
              </a:effectLst>
            </a:endParaRPr>
          </a:p>
        </p:txBody>
      </p:sp>
      <p:sp>
        <p:nvSpPr>
          <p:cNvPr id="2" name="직사각형 1"/>
          <p:cNvSpPr/>
          <p:nvPr/>
        </p:nvSpPr>
        <p:spPr>
          <a:xfrm>
            <a:off x="6952735" y="6409037"/>
            <a:ext cx="2061170" cy="424249"/>
          </a:xfrm>
          <a:prstGeom prst="rect">
            <a:avLst/>
          </a:prstGeom>
          <a:solidFill>
            <a:schemeClr val="bg1"/>
          </a:solid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6" name="직사각형 15"/>
          <p:cNvSpPr/>
          <p:nvPr/>
        </p:nvSpPr>
        <p:spPr>
          <a:xfrm>
            <a:off x="191699" y="4073684"/>
            <a:ext cx="8614371" cy="2759602"/>
          </a:xfrm>
          <a:prstGeom prst="rect">
            <a:avLst/>
          </a:prstGeom>
        </p:spPr>
        <p:txBody>
          <a:bodyPr wrap="square">
            <a:spAutoFit/>
          </a:bodyPr>
          <a:lstStyle/>
          <a:p>
            <a:pPr marL="285750" indent="-285750" algn="just">
              <a:lnSpc>
                <a:spcPct val="107000"/>
              </a:lnSpc>
              <a:spcAft>
                <a:spcPts val="800"/>
              </a:spcAft>
              <a:buFont typeface="Arial" panose="020B0604020202020204" pitchFamily="34" charset="0"/>
              <a:buChar char="•"/>
            </a:pPr>
            <a:r>
              <a:rPr lang="en-US" altLang="ko-KR" sz="1600" kern="100" dirty="0">
                <a:cs typeface="Times New Roman" panose="02020603050405020304" pitchFamily="18" charset="0"/>
              </a:rPr>
              <a:t>The OC of this black shale </a:t>
            </a:r>
            <a:r>
              <a:rPr lang="en-US" altLang="ko-KR" sz="1600" kern="100" dirty="0" smtClean="0">
                <a:cs typeface="Times New Roman" panose="02020603050405020304" pitchFamily="18" charset="0"/>
              </a:rPr>
              <a:t>is </a:t>
            </a:r>
            <a:r>
              <a:rPr lang="en-US" altLang="ko-KR" sz="1600" kern="100" dirty="0">
                <a:cs typeface="Times New Roman" panose="02020603050405020304" pitchFamily="18" charset="0"/>
              </a:rPr>
              <a:t>likely to be composed of the benthic dominated </a:t>
            </a:r>
            <a:r>
              <a:rPr lang="en-US" altLang="ko-KR" sz="1600" kern="100" dirty="0" smtClean="0">
                <a:cs typeface="Times New Roman" panose="02020603050405020304" pitchFamily="18" charset="0"/>
              </a:rPr>
              <a:t>organisms in the Early Paleozoic, unlike </a:t>
            </a:r>
            <a:r>
              <a:rPr lang="en-US" altLang="ko-KR" sz="1600" kern="100" dirty="0">
                <a:cs typeface="Times New Roman" panose="02020603050405020304" pitchFamily="18" charset="0"/>
              </a:rPr>
              <a:t>the </a:t>
            </a:r>
            <a:r>
              <a:rPr lang="en-US" altLang="ko-KR" sz="1600" kern="100" dirty="0" smtClean="0">
                <a:cs typeface="Times New Roman" panose="02020603050405020304" pitchFamily="18" charset="0"/>
              </a:rPr>
              <a:t>other one </a:t>
            </a:r>
            <a:r>
              <a:rPr lang="en-US" altLang="ko-KR" sz="1600" kern="100" dirty="0">
                <a:cs typeface="Times New Roman" panose="02020603050405020304" pitchFamily="18" charset="0"/>
              </a:rPr>
              <a:t>after </a:t>
            </a:r>
            <a:r>
              <a:rPr lang="en-US" altLang="ko-KR" sz="1600" kern="100" dirty="0" smtClean="0">
                <a:cs typeface="Times New Roman" panose="02020603050405020304" pitchFamily="18" charset="0"/>
              </a:rPr>
              <a:t>the Middle Paleozoic. </a:t>
            </a:r>
          </a:p>
          <a:p>
            <a:pPr marL="285750" indent="-285750" algn="just">
              <a:lnSpc>
                <a:spcPct val="107000"/>
              </a:lnSpc>
              <a:spcAft>
                <a:spcPts val="800"/>
              </a:spcAft>
              <a:buFont typeface="Arial" panose="020B0604020202020204" pitchFamily="34" charset="0"/>
              <a:buChar char="•"/>
            </a:pPr>
            <a:r>
              <a:rPr lang="en-US" altLang="ko-KR" sz="1600" kern="100" dirty="0" smtClean="0">
                <a:cs typeface="Times New Roman" panose="02020603050405020304" pitchFamily="18" charset="0"/>
              </a:rPr>
              <a:t>Benthic </a:t>
            </a:r>
            <a:r>
              <a:rPr lang="en-US" altLang="ko-KR" sz="1600" kern="100" dirty="0">
                <a:cs typeface="Times New Roman" panose="02020603050405020304" pitchFamily="18" charset="0"/>
              </a:rPr>
              <a:t>organisms thrived more than planktonic organisms during </a:t>
            </a:r>
            <a:r>
              <a:rPr lang="en-US" altLang="ko-KR" sz="1600" kern="100" dirty="0" smtClean="0">
                <a:cs typeface="Times New Roman" panose="02020603050405020304" pitchFamily="18" charset="0"/>
              </a:rPr>
              <a:t>the Early </a:t>
            </a:r>
            <a:r>
              <a:rPr lang="en-US" altLang="ko-KR" sz="1600" kern="100" dirty="0">
                <a:cs typeface="Times New Roman" panose="02020603050405020304" pitchFamily="18" charset="0"/>
              </a:rPr>
              <a:t>Paleozoic, such that living organisms converged on the </a:t>
            </a:r>
            <a:r>
              <a:rPr lang="en-US" altLang="ko-KR" sz="1600" kern="100" dirty="0" smtClean="0">
                <a:cs typeface="Times New Roman" panose="02020603050405020304" pitchFamily="18" charset="0"/>
              </a:rPr>
              <a:t>sea-floor </a:t>
            </a:r>
            <a:r>
              <a:rPr lang="en-US" altLang="ko-KR" sz="1600" kern="100" dirty="0">
                <a:cs typeface="Times New Roman" panose="02020603050405020304" pitchFamily="18" charset="0"/>
              </a:rPr>
              <a:t>and </a:t>
            </a:r>
            <a:r>
              <a:rPr lang="en-US" altLang="ko-KR" sz="1600" kern="100" dirty="0" smtClean="0">
                <a:cs typeface="Times New Roman" panose="02020603050405020304" pitchFamily="18" charset="0"/>
              </a:rPr>
              <a:t>these were </a:t>
            </a:r>
            <a:r>
              <a:rPr lang="en-US" altLang="ko-KR" sz="1600" kern="100" dirty="0">
                <a:cs typeface="Times New Roman" panose="02020603050405020304" pitchFamily="18" charset="0"/>
              </a:rPr>
              <a:t>located above the fair-weather wave base, around the base of </a:t>
            </a:r>
            <a:r>
              <a:rPr lang="en-US" altLang="ko-KR" sz="1600" kern="100" dirty="0" smtClean="0">
                <a:cs typeface="Times New Roman" panose="02020603050405020304" pitchFamily="18" charset="0"/>
              </a:rPr>
              <a:t>light saturation. </a:t>
            </a:r>
          </a:p>
          <a:p>
            <a:pPr marL="285750" indent="-285750" algn="just">
              <a:lnSpc>
                <a:spcPct val="107000"/>
              </a:lnSpc>
              <a:spcAft>
                <a:spcPts val="800"/>
              </a:spcAft>
              <a:buFont typeface="Arial" panose="020B0604020202020204" pitchFamily="34" charset="0"/>
              <a:buChar char="•"/>
            </a:pPr>
            <a:r>
              <a:rPr lang="en-US" altLang="ko-KR" sz="1600" kern="100" dirty="0" smtClean="0">
                <a:cs typeface="Times New Roman" panose="02020603050405020304" pitchFamily="18" charset="0"/>
              </a:rPr>
              <a:t>However, this sea-floor </a:t>
            </a:r>
            <a:r>
              <a:rPr lang="en-US" altLang="ko-KR" sz="1600" kern="100" dirty="0">
                <a:cs typeface="Times New Roman" panose="02020603050405020304" pitchFamily="18" charset="0"/>
              </a:rPr>
              <a:t>would have been supplied with sufficient oxygen to degrade most of the organic matter present. </a:t>
            </a:r>
            <a:endParaRPr lang="en-US" altLang="ko-KR" sz="1600" kern="100" dirty="0" smtClean="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US" altLang="ko-KR" sz="1600" kern="100" dirty="0" smtClean="0">
                <a:cs typeface="Times New Roman" panose="02020603050405020304" pitchFamily="18" charset="0"/>
              </a:rPr>
              <a:t>Therefore</a:t>
            </a:r>
            <a:r>
              <a:rPr lang="en-US" altLang="ko-KR" sz="1600" kern="100" dirty="0">
                <a:cs typeface="Times New Roman" panose="02020603050405020304" pitchFamily="18" charset="0"/>
              </a:rPr>
              <a:t>, organic matter may have been preserved in the offshore transition zone near the storm wave base, but not at the deeper </a:t>
            </a:r>
            <a:r>
              <a:rPr lang="en-US" altLang="ko-KR" sz="1600" kern="100" dirty="0" smtClean="0">
                <a:cs typeface="Times New Roman" panose="02020603050405020304" pitchFamily="18" charset="0"/>
              </a:rPr>
              <a:t>sea floor, </a:t>
            </a:r>
            <a:r>
              <a:rPr lang="en-US" altLang="ko-KR" sz="1600" kern="100" dirty="0">
                <a:cs typeface="Times New Roman" panose="02020603050405020304" pitchFamily="18" charset="0"/>
              </a:rPr>
              <a:t>because living organisms could not have </a:t>
            </a:r>
            <a:r>
              <a:rPr lang="en-US" altLang="ko-KR" sz="1600" kern="100" dirty="0" smtClean="0">
                <a:cs typeface="Times New Roman" panose="02020603050405020304" pitchFamily="18" charset="0"/>
              </a:rPr>
              <a:t>lived.</a:t>
            </a:r>
            <a:endParaRPr lang="ko-KR" altLang="ko-KR" sz="1600" kern="100" dirty="0">
              <a:cs typeface="Times New Roman" panose="02020603050405020304" pitchFamily="18" charset="0"/>
            </a:endParaRPr>
          </a:p>
        </p:txBody>
      </p:sp>
    </p:spTree>
    <p:extLst>
      <p:ext uri="{BB962C8B-B14F-4D97-AF65-F5344CB8AC3E}">
        <p14:creationId xmlns:p14="http://schemas.microsoft.com/office/powerpoint/2010/main" val="67658380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dirty="0"/>
          </a:p>
        </p:txBody>
      </p:sp>
      <p:sp>
        <p:nvSpPr>
          <p:cNvPr id="6" name="TextBox 3"/>
          <p:cNvSpPr txBox="1">
            <a:spLocks noChangeArrowheads="1"/>
          </p:cNvSpPr>
          <p:nvPr/>
        </p:nvSpPr>
        <p:spPr bwMode="auto">
          <a:xfrm>
            <a:off x="0" y="33087"/>
            <a:ext cx="880607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b="1" dirty="0">
                <a:solidFill>
                  <a:srgbClr val="FFC000"/>
                </a:solidFill>
              </a:rPr>
              <a:t>Mixed </a:t>
            </a:r>
            <a:r>
              <a:rPr lang="en-US" altLang="ko-KR" b="1" dirty="0" smtClean="0">
                <a:solidFill>
                  <a:srgbClr val="FFC000"/>
                </a:solidFill>
              </a:rPr>
              <a:t>carbonate-</a:t>
            </a:r>
            <a:r>
              <a:rPr lang="en-US" altLang="ko-KR" b="1" dirty="0" err="1" smtClean="0">
                <a:solidFill>
                  <a:srgbClr val="FFC000"/>
                </a:solidFill>
              </a:rPr>
              <a:t>siliciclastic</a:t>
            </a:r>
            <a:r>
              <a:rPr lang="en-US" altLang="ko-KR" b="1" dirty="0" smtClean="0">
                <a:solidFill>
                  <a:srgbClr val="FFC000"/>
                </a:solidFill>
              </a:rPr>
              <a:t> ramp </a:t>
            </a:r>
            <a:r>
              <a:rPr lang="en-US" altLang="ko-KR" b="1" dirty="0">
                <a:solidFill>
                  <a:srgbClr val="FFC000"/>
                </a:solidFill>
              </a:rPr>
              <a:t>type platform </a:t>
            </a:r>
            <a:r>
              <a:rPr lang="en-US" altLang="ko-KR" b="1" dirty="0" smtClean="0">
                <a:solidFill>
                  <a:srgbClr val="FFC000"/>
                </a:solidFill>
              </a:rPr>
              <a:t>sequence model</a:t>
            </a:r>
            <a:endParaRPr lang="ko-KR" altLang="en-US" b="1" dirty="0">
              <a:solidFill>
                <a:srgbClr val="FFC000"/>
              </a:solidFill>
            </a:endParaRPr>
          </a:p>
        </p:txBody>
      </p:sp>
      <p:sp>
        <p:nvSpPr>
          <p:cNvPr id="8" name="TextBox 7"/>
          <p:cNvSpPr txBox="1"/>
          <p:nvPr/>
        </p:nvSpPr>
        <p:spPr>
          <a:xfrm>
            <a:off x="387838" y="3972504"/>
            <a:ext cx="8368325" cy="1569660"/>
          </a:xfrm>
          <a:prstGeom prst="rect">
            <a:avLst/>
          </a:prstGeom>
          <a:noFill/>
        </p:spPr>
        <p:txBody>
          <a:bodyPr wrap="square" rtlCol="0">
            <a:spAutoFit/>
          </a:bodyPr>
          <a:lstStyle/>
          <a:p>
            <a:r>
              <a:rPr lang="en-US" altLang="ko-KR" sz="2400" dirty="0">
                <a:ln>
                  <a:solidFill>
                    <a:schemeClr val="accent4"/>
                  </a:solidFill>
                </a:ln>
                <a:solidFill>
                  <a:schemeClr val="accent4"/>
                </a:solidFill>
              </a:rPr>
              <a:t>The preservation of OC in </a:t>
            </a:r>
            <a:r>
              <a:rPr lang="en-US" altLang="ko-KR" sz="2400" dirty="0" smtClean="0">
                <a:ln>
                  <a:solidFill>
                    <a:schemeClr val="accent4"/>
                  </a:solidFill>
                </a:ln>
                <a:solidFill>
                  <a:schemeClr val="accent4"/>
                </a:solidFill>
              </a:rPr>
              <a:t>the Early </a:t>
            </a:r>
            <a:r>
              <a:rPr lang="en-US" altLang="ko-KR" sz="2400" dirty="0">
                <a:ln>
                  <a:solidFill>
                    <a:schemeClr val="accent4"/>
                  </a:solidFill>
                </a:ln>
                <a:solidFill>
                  <a:schemeClr val="accent4"/>
                </a:solidFill>
              </a:rPr>
              <a:t>Paleozoic deposits strongly depended on water depth; so, the MFS can show very low OC values in response to deep-water conditions, even for </a:t>
            </a:r>
            <a:r>
              <a:rPr lang="en-US" altLang="ko-KR" sz="2400">
                <a:ln>
                  <a:solidFill>
                    <a:schemeClr val="accent4"/>
                  </a:solidFill>
                </a:ln>
                <a:solidFill>
                  <a:schemeClr val="accent4"/>
                </a:solidFill>
              </a:rPr>
              <a:t>low </a:t>
            </a:r>
            <a:r>
              <a:rPr lang="en-US" altLang="ko-KR" sz="2400" smtClean="0">
                <a:ln>
                  <a:solidFill>
                    <a:schemeClr val="accent4"/>
                  </a:solidFill>
                </a:ln>
                <a:solidFill>
                  <a:schemeClr val="accent4"/>
                </a:solidFill>
              </a:rPr>
              <a:t>sedimentation. </a:t>
            </a:r>
            <a:endParaRPr lang="ko-KR" altLang="ko-KR" sz="2400" dirty="0">
              <a:ln>
                <a:solidFill>
                  <a:schemeClr val="accent4"/>
                </a:solidFill>
              </a:ln>
              <a:solidFill>
                <a:schemeClr val="accent4"/>
              </a:solidFill>
            </a:endParaRPr>
          </a:p>
        </p:txBody>
      </p:sp>
      <p:pic>
        <p:nvPicPr>
          <p:cNvPr id="14" name="내용 개체 틀 3"/>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t="33140" b="37977"/>
          <a:stretch/>
        </p:blipFill>
        <p:spPr>
          <a:xfrm>
            <a:off x="1234731" y="1323472"/>
            <a:ext cx="6674537" cy="2449169"/>
          </a:xfrm>
        </p:spPr>
      </p:pic>
      <p:sp>
        <p:nvSpPr>
          <p:cNvPr id="15" name="TextBox 14"/>
          <p:cNvSpPr txBox="1"/>
          <p:nvPr/>
        </p:nvSpPr>
        <p:spPr>
          <a:xfrm>
            <a:off x="1664046" y="2854614"/>
            <a:ext cx="1425146" cy="369332"/>
          </a:xfrm>
          <a:prstGeom prst="rect">
            <a:avLst/>
          </a:prstGeom>
          <a:noFill/>
        </p:spPr>
        <p:txBody>
          <a:bodyPr wrap="square" rtlCol="0">
            <a:spAutoFit/>
          </a:bodyPr>
          <a:lstStyle/>
          <a:p>
            <a:r>
              <a:rPr lang="en-US" altLang="ko-KR" dirty="0" smtClean="0">
                <a:ln w="0"/>
                <a:solidFill>
                  <a:schemeClr val="accent1"/>
                </a:solidFill>
                <a:effectLst>
                  <a:outerShdw blurRad="38100" dist="25400" dir="5400000" algn="ctr" rotWithShape="0">
                    <a:srgbClr val="6E747A">
                      <a:alpha val="43000"/>
                    </a:srgbClr>
                  </a:outerShdw>
                </a:effectLst>
              </a:rPr>
              <a:t>early TST</a:t>
            </a:r>
            <a:endParaRPr lang="ko-KR" altLang="en-US" dirty="0">
              <a:ln w="0"/>
              <a:solidFill>
                <a:schemeClr val="accent1"/>
              </a:solidFill>
              <a:effectLst>
                <a:outerShdw blurRad="38100" dist="25400" dir="5400000" algn="ctr" rotWithShape="0">
                  <a:srgbClr val="6E747A">
                    <a:alpha val="43000"/>
                  </a:srgbClr>
                </a:outerShdw>
              </a:effectLst>
            </a:endParaRPr>
          </a:p>
        </p:txBody>
      </p:sp>
      <p:sp>
        <p:nvSpPr>
          <p:cNvPr id="16" name="TextBox 15"/>
          <p:cNvSpPr txBox="1"/>
          <p:nvPr/>
        </p:nvSpPr>
        <p:spPr>
          <a:xfrm>
            <a:off x="3690462" y="2854614"/>
            <a:ext cx="1425146" cy="369332"/>
          </a:xfrm>
          <a:prstGeom prst="rect">
            <a:avLst/>
          </a:prstGeom>
          <a:noFill/>
        </p:spPr>
        <p:txBody>
          <a:bodyPr wrap="square" rtlCol="0">
            <a:spAutoFit/>
          </a:bodyPr>
          <a:lstStyle/>
          <a:p>
            <a:r>
              <a:rPr lang="en-US" altLang="ko-KR" dirty="0" smtClean="0">
                <a:ln w="0"/>
                <a:solidFill>
                  <a:schemeClr val="accent1"/>
                </a:solidFill>
                <a:effectLst>
                  <a:outerShdw blurRad="38100" dist="25400" dir="5400000" algn="ctr" rotWithShape="0">
                    <a:srgbClr val="6E747A">
                      <a:alpha val="43000"/>
                    </a:srgbClr>
                  </a:outerShdw>
                </a:effectLst>
              </a:rPr>
              <a:t>late TST</a:t>
            </a:r>
            <a:endParaRPr lang="ko-KR" altLang="en-US" dirty="0">
              <a:ln w="0"/>
              <a:solidFill>
                <a:schemeClr val="accent1"/>
              </a:solidFill>
              <a:effectLst>
                <a:outerShdw blurRad="38100" dist="25400" dir="5400000" algn="ctr" rotWithShape="0">
                  <a:srgbClr val="6E747A">
                    <a:alpha val="43000"/>
                  </a:srgbClr>
                </a:outerShdw>
              </a:effectLst>
            </a:endParaRPr>
          </a:p>
        </p:txBody>
      </p:sp>
      <p:sp>
        <p:nvSpPr>
          <p:cNvPr id="17" name="직사각형 16"/>
          <p:cNvSpPr/>
          <p:nvPr/>
        </p:nvSpPr>
        <p:spPr>
          <a:xfrm>
            <a:off x="4221804" y="3647873"/>
            <a:ext cx="690664" cy="359924"/>
          </a:xfrm>
          <a:prstGeom prst="rect">
            <a:avLst/>
          </a:prstGeom>
          <a:solidFill>
            <a:schemeClr val="bg1"/>
          </a:solid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249087484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387835" y="1456701"/>
            <a:ext cx="8368325" cy="1200329"/>
          </a:xfrm>
          <a:prstGeom prst="rect">
            <a:avLst/>
          </a:prstGeom>
          <a:noFill/>
        </p:spPr>
        <p:txBody>
          <a:bodyPr wrap="square" rtlCol="0">
            <a:spAutoFit/>
          </a:bodyPr>
          <a:lstStyle/>
          <a:p>
            <a:r>
              <a:rPr lang="en-US" altLang="ko-KR" sz="2400" dirty="0" smtClean="0">
                <a:ln>
                  <a:solidFill>
                    <a:schemeClr val="accent4"/>
                  </a:solidFill>
                </a:ln>
                <a:solidFill>
                  <a:schemeClr val="accent4"/>
                </a:solidFill>
              </a:rPr>
              <a:t>Consequently, the </a:t>
            </a:r>
            <a:r>
              <a:rPr lang="en-US" altLang="ko-KR" sz="2400" dirty="0">
                <a:ln>
                  <a:solidFill>
                    <a:schemeClr val="accent4"/>
                  </a:solidFill>
                </a:ln>
                <a:solidFill>
                  <a:schemeClr val="accent4"/>
                </a:solidFill>
              </a:rPr>
              <a:t>stratigraphic </a:t>
            </a:r>
            <a:r>
              <a:rPr lang="en-US" altLang="ko-KR" sz="2400" dirty="0" smtClean="0">
                <a:ln>
                  <a:solidFill>
                    <a:schemeClr val="accent4"/>
                  </a:solidFill>
                </a:ln>
                <a:solidFill>
                  <a:schemeClr val="accent4"/>
                </a:solidFill>
              </a:rPr>
              <a:t>interval near RBS below MFS </a:t>
            </a:r>
            <a:r>
              <a:rPr lang="en-US" altLang="ko-KR" sz="2400" dirty="0">
                <a:ln>
                  <a:solidFill>
                    <a:schemeClr val="accent4"/>
                  </a:solidFill>
                </a:ln>
                <a:solidFill>
                  <a:schemeClr val="accent4"/>
                </a:solidFill>
              </a:rPr>
              <a:t>can show a </a:t>
            </a:r>
            <a:r>
              <a:rPr lang="en-US" altLang="ko-KR" sz="2400" dirty="0" smtClean="0">
                <a:ln>
                  <a:solidFill>
                    <a:schemeClr val="accent4"/>
                  </a:solidFill>
                </a:ln>
                <a:solidFill>
                  <a:schemeClr val="accent4"/>
                </a:solidFill>
              </a:rPr>
              <a:t>higher</a:t>
            </a:r>
            <a:r>
              <a:rPr lang="ko-KR" altLang="en-US" sz="2400" dirty="0" smtClean="0">
                <a:ln>
                  <a:solidFill>
                    <a:schemeClr val="accent4"/>
                  </a:solidFill>
                </a:ln>
                <a:solidFill>
                  <a:schemeClr val="accent4"/>
                </a:solidFill>
              </a:rPr>
              <a:t> </a:t>
            </a:r>
            <a:r>
              <a:rPr lang="en-US" altLang="ko-KR" sz="2400" dirty="0" smtClean="0">
                <a:ln>
                  <a:solidFill>
                    <a:schemeClr val="accent4"/>
                  </a:solidFill>
                </a:ln>
                <a:solidFill>
                  <a:schemeClr val="accent4"/>
                </a:solidFill>
              </a:rPr>
              <a:t>OC </a:t>
            </a:r>
            <a:r>
              <a:rPr lang="en-US" altLang="ko-KR" sz="2400" dirty="0">
                <a:ln>
                  <a:solidFill>
                    <a:schemeClr val="accent4"/>
                  </a:solidFill>
                </a:ln>
                <a:solidFill>
                  <a:schemeClr val="accent4"/>
                </a:solidFill>
              </a:rPr>
              <a:t>content caused by the flourishing of </a:t>
            </a:r>
            <a:r>
              <a:rPr lang="en-US" altLang="ko-KR" sz="2400" dirty="0" smtClean="0">
                <a:ln>
                  <a:solidFill>
                    <a:schemeClr val="accent4"/>
                  </a:solidFill>
                </a:ln>
                <a:solidFill>
                  <a:schemeClr val="accent4"/>
                </a:solidFill>
              </a:rPr>
              <a:t>benthic </a:t>
            </a:r>
            <a:r>
              <a:rPr lang="en-US" altLang="ko-KR" sz="2400" dirty="0">
                <a:ln>
                  <a:solidFill>
                    <a:schemeClr val="accent4"/>
                  </a:solidFill>
                </a:ln>
                <a:solidFill>
                  <a:schemeClr val="accent4"/>
                </a:solidFill>
              </a:rPr>
              <a:t>life and a relatively low sedimentation rate.</a:t>
            </a:r>
            <a:endParaRPr lang="ko-KR" altLang="en-US" sz="2400" dirty="0">
              <a:ln>
                <a:solidFill>
                  <a:schemeClr val="accent4"/>
                </a:solidFill>
              </a:ln>
              <a:solidFill>
                <a:schemeClr val="accent4"/>
              </a:solidFill>
            </a:endParaRPr>
          </a:p>
        </p:txBody>
      </p:sp>
      <p:pic>
        <p:nvPicPr>
          <p:cNvPr id="9" name="내용 개체 틀 3"/>
          <p:cNvPicPr>
            <a:picLocks noChangeAspect="1"/>
          </p:cNvPicPr>
          <p:nvPr/>
        </p:nvPicPr>
        <p:blipFill rotWithShape="1">
          <a:blip r:embed="rId3" cstate="print">
            <a:extLst>
              <a:ext uri="{28A0092B-C50C-407E-A947-70E740481C1C}">
                <a14:useLocalDpi xmlns:a14="http://schemas.microsoft.com/office/drawing/2010/main" val="0"/>
              </a:ext>
            </a:extLst>
          </a:blip>
          <a:srcRect t="66280" b="-898"/>
          <a:stretch/>
        </p:blipFill>
        <p:spPr>
          <a:xfrm>
            <a:off x="1234731" y="3229581"/>
            <a:ext cx="6674537" cy="2935449"/>
          </a:xfrm>
          <a:prstGeom prst="rect">
            <a:avLst/>
          </a:prstGeom>
        </p:spPr>
      </p:pic>
      <p:sp>
        <p:nvSpPr>
          <p:cNvPr id="6" name="TextBox 3"/>
          <p:cNvSpPr txBox="1">
            <a:spLocks noChangeArrowheads="1"/>
          </p:cNvSpPr>
          <p:nvPr/>
        </p:nvSpPr>
        <p:spPr bwMode="auto">
          <a:xfrm>
            <a:off x="0" y="33087"/>
            <a:ext cx="880607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b="1" dirty="0">
                <a:solidFill>
                  <a:srgbClr val="FFC000"/>
                </a:solidFill>
              </a:rPr>
              <a:t>Mixed </a:t>
            </a:r>
            <a:r>
              <a:rPr lang="en-US" altLang="ko-KR" b="1" dirty="0" smtClean="0">
                <a:solidFill>
                  <a:srgbClr val="FFC000"/>
                </a:solidFill>
              </a:rPr>
              <a:t>carbonate-</a:t>
            </a:r>
            <a:r>
              <a:rPr lang="en-US" altLang="ko-KR" b="1" dirty="0" err="1" smtClean="0">
                <a:solidFill>
                  <a:srgbClr val="FFC000"/>
                </a:solidFill>
              </a:rPr>
              <a:t>siliciclastic</a:t>
            </a:r>
            <a:r>
              <a:rPr lang="en-US" altLang="ko-KR" b="1" dirty="0" smtClean="0">
                <a:solidFill>
                  <a:srgbClr val="FFC000"/>
                </a:solidFill>
              </a:rPr>
              <a:t> ramp </a:t>
            </a:r>
            <a:r>
              <a:rPr lang="en-US" altLang="ko-KR" b="1" dirty="0">
                <a:solidFill>
                  <a:srgbClr val="FFC000"/>
                </a:solidFill>
              </a:rPr>
              <a:t>type platform </a:t>
            </a:r>
            <a:r>
              <a:rPr lang="en-US" altLang="ko-KR" b="1" dirty="0" smtClean="0">
                <a:solidFill>
                  <a:srgbClr val="FFC000"/>
                </a:solidFill>
              </a:rPr>
              <a:t>sequence model</a:t>
            </a:r>
            <a:endParaRPr lang="ko-KR" altLang="en-US" b="1" dirty="0">
              <a:solidFill>
                <a:srgbClr val="FFC000"/>
              </a:solidFill>
            </a:endParaRPr>
          </a:p>
        </p:txBody>
      </p:sp>
    </p:spTree>
    <p:extLst>
      <p:ext uri="{BB962C8B-B14F-4D97-AF65-F5344CB8AC3E}">
        <p14:creationId xmlns:p14="http://schemas.microsoft.com/office/powerpoint/2010/main" val="49510203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0" y="57150"/>
            <a:ext cx="880607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b="1" dirty="0" smtClean="0">
                <a:solidFill>
                  <a:srgbClr val="FFC000"/>
                </a:solidFill>
              </a:rPr>
              <a:t>Conclusion</a:t>
            </a:r>
            <a:endParaRPr lang="ko-KR" altLang="en-US" b="1" dirty="0">
              <a:solidFill>
                <a:srgbClr val="FFC000"/>
              </a:solidFill>
            </a:endParaRPr>
          </a:p>
        </p:txBody>
      </p:sp>
      <p:sp>
        <p:nvSpPr>
          <p:cNvPr id="5" name="직사각형 4"/>
          <p:cNvSpPr/>
          <p:nvPr/>
        </p:nvSpPr>
        <p:spPr>
          <a:xfrm>
            <a:off x="767798" y="628919"/>
            <a:ext cx="7608404" cy="894522"/>
          </a:xfrm>
          <a:prstGeom prst="rect">
            <a:avLst/>
          </a:prstGeom>
          <a:solidFill>
            <a:srgbClr val="FFC000"/>
          </a:solidFill>
          <a:ln>
            <a:solidFill>
              <a:schemeClr val="accent2">
                <a:lumMod val="40000"/>
                <a:lumOff val="60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altLang="ko-KR" sz="2000" b="1" dirty="0">
                <a:ea typeface="Adobe Fan Heiti Std B" panose="020B0700000000000000" pitchFamily="34" charset="-128"/>
                <a:cs typeface="Times New Roman" panose="02020603050405020304" pitchFamily="18" charset="0"/>
              </a:rPr>
              <a:t>How does the MFS take place? And how is the TOC peak presented? </a:t>
            </a:r>
          </a:p>
          <a:p>
            <a:pPr algn="ctr"/>
            <a:r>
              <a:rPr lang="en-US" altLang="ko-KR" sz="2000" b="1" dirty="0">
                <a:ea typeface="Adobe Fan Heiti Std B" panose="020B0700000000000000" pitchFamily="34" charset="-128"/>
                <a:cs typeface="Times New Roman" panose="02020603050405020304" pitchFamily="18" charset="0"/>
              </a:rPr>
              <a:t>In mixed carbonate – </a:t>
            </a:r>
            <a:r>
              <a:rPr lang="en-US" altLang="ko-KR" sz="2000" b="1" dirty="0" err="1">
                <a:ea typeface="Adobe Fan Heiti Std B" panose="020B0700000000000000" pitchFamily="34" charset="-128"/>
                <a:cs typeface="Times New Roman" panose="02020603050405020304" pitchFamily="18" charset="0"/>
              </a:rPr>
              <a:t>siliciclastic</a:t>
            </a:r>
            <a:r>
              <a:rPr lang="en-US" altLang="ko-KR" sz="2000" b="1" dirty="0">
                <a:ea typeface="Adobe Fan Heiti Std B" panose="020B0700000000000000" pitchFamily="34" charset="-128"/>
                <a:cs typeface="Times New Roman" panose="02020603050405020304" pitchFamily="18" charset="0"/>
              </a:rPr>
              <a:t> platform</a:t>
            </a:r>
          </a:p>
        </p:txBody>
      </p:sp>
      <p:sp>
        <p:nvSpPr>
          <p:cNvPr id="6" name="아래쪽 화살표 5"/>
          <p:cNvSpPr/>
          <p:nvPr/>
        </p:nvSpPr>
        <p:spPr>
          <a:xfrm>
            <a:off x="4330173" y="1702044"/>
            <a:ext cx="483655" cy="459492"/>
          </a:xfrm>
          <a:prstGeom prst="downArrow">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ko-KR" altLang="en-US"/>
          </a:p>
        </p:txBody>
      </p:sp>
      <p:sp>
        <p:nvSpPr>
          <p:cNvPr id="7" name="직사각형 6"/>
          <p:cNvSpPr/>
          <p:nvPr/>
        </p:nvSpPr>
        <p:spPr>
          <a:xfrm>
            <a:off x="959126" y="2376402"/>
            <a:ext cx="7225748" cy="3994636"/>
          </a:xfrm>
          <a:prstGeom prst="rect">
            <a:avLst/>
          </a:prstGeom>
          <a:ln>
            <a:solidFill>
              <a:schemeClr val="accent2">
                <a:lumMod val="40000"/>
                <a:lumOff val="60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457200" indent="-457200">
              <a:buAutoNum type="arabicPeriod"/>
            </a:pPr>
            <a:r>
              <a:rPr lang="en-US" altLang="ko-KR" sz="2000" b="1" dirty="0" smtClean="0">
                <a:cs typeface="Times New Roman" panose="02020603050405020304" pitchFamily="18" charset="0"/>
              </a:rPr>
              <a:t>There are two key surfaces RBS, MFS between TST and HST in the mixed carbonate – </a:t>
            </a:r>
            <a:r>
              <a:rPr lang="en-US" altLang="ko-KR" sz="2000" b="1" dirty="0" err="1" smtClean="0">
                <a:cs typeface="Times New Roman" panose="02020603050405020304" pitchFamily="18" charset="0"/>
              </a:rPr>
              <a:t>siliciclastics</a:t>
            </a:r>
            <a:r>
              <a:rPr lang="en-US" altLang="ko-KR" sz="2000" b="1" dirty="0" smtClean="0">
                <a:cs typeface="Times New Roman" panose="02020603050405020304" pitchFamily="18" charset="0"/>
              </a:rPr>
              <a:t> platforms.</a:t>
            </a:r>
          </a:p>
          <a:p>
            <a:pPr marL="457200" indent="-457200">
              <a:buAutoNum type="arabicPeriod"/>
            </a:pPr>
            <a:endParaRPr lang="en-US" altLang="ko-KR" sz="2000" b="1" dirty="0">
              <a:cs typeface="Times New Roman" panose="02020603050405020304" pitchFamily="18" charset="0"/>
            </a:endParaRPr>
          </a:p>
          <a:p>
            <a:pPr marL="457200" indent="-457200">
              <a:buAutoNum type="arabicPeriod"/>
            </a:pPr>
            <a:r>
              <a:rPr lang="en-US" altLang="ko-KR" sz="2000" b="1" dirty="0" smtClean="0">
                <a:cs typeface="Times New Roman" panose="02020603050405020304" pitchFamily="18" charset="0"/>
              </a:rPr>
              <a:t>These two surfaces do not coincide in the mixed platforms so this stratigraphic interval makes distinctive deposits within the late TST </a:t>
            </a:r>
          </a:p>
          <a:p>
            <a:pPr marL="457200" indent="-457200">
              <a:buAutoNum type="arabicPeriod"/>
            </a:pPr>
            <a:endParaRPr lang="en-US" altLang="ko-KR" sz="2000" b="1" dirty="0">
              <a:cs typeface="Times New Roman" panose="02020603050405020304" pitchFamily="18" charset="0"/>
            </a:endParaRPr>
          </a:p>
          <a:p>
            <a:pPr marL="457200" indent="-457200">
              <a:buAutoNum type="arabicPeriod"/>
            </a:pPr>
            <a:r>
              <a:rPr lang="en-US" altLang="ko-KR" sz="2000" b="1" dirty="0" smtClean="0">
                <a:cs typeface="Times New Roman" panose="02020603050405020304" pitchFamily="18" charset="0"/>
              </a:rPr>
              <a:t>This deposits can preserve much OC enough to produce hydrocarbon</a:t>
            </a:r>
            <a:endParaRPr lang="en-US" altLang="ko-KR" sz="2000" b="1" dirty="0">
              <a:cs typeface="Times New Roman" panose="02020603050405020304" pitchFamily="18" charset="0"/>
            </a:endParaRPr>
          </a:p>
          <a:p>
            <a:endParaRPr lang="ko-KR" altLang="en-US" sz="2000" b="1" dirty="0">
              <a:cs typeface="Times New Roman" panose="02020603050405020304" pitchFamily="18" charset="0"/>
            </a:endParaRPr>
          </a:p>
        </p:txBody>
      </p:sp>
    </p:spTree>
    <p:extLst>
      <p:ext uri="{BB962C8B-B14F-4D97-AF65-F5344CB8AC3E}">
        <p14:creationId xmlns:p14="http://schemas.microsoft.com/office/powerpoint/2010/main" val="70136476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내용 개체 틀 2"/>
          <p:cNvSpPr>
            <a:spLocks noGrp="1"/>
          </p:cNvSpPr>
          <p:nvPr>
            <p:ph idx="1"/>
          </p:nvPr>
        </p:nvSpPr>
        <p:spPr>
          <a:xfrm>
            <a:off x="628650" y="938463"/>
            <a:ext cx="7886700" cy="5238500"/>
          </a:xfrm>
        </p:spPr>
        <p:txBody>
          <a:bodyPr/>
          <a:lstStyle/>
          <a:p>
            <a:pPr algn="just"/>
            <a:r>
              <a:rPr lang="en-US" altLang="ko-KR" sz="2000" dirty="0" smtClean="0">
                <a:cs typeface="Arial" panose="020B0604020202020204" pitchFamily="34" charset="0"/>
              </a:rPr>
              <a:t>Condensed </a:t>
            </a:r>
            <a:r>
              <a:rPr lang="en-US" altLang="ko-KR" sz="2000" dirty="0">
                <a:cs typeface="Arial" panose="020B0604020202020204" pitchFamily="34" charset="0"/>
              </a:rPr>
              <a:t>section (MFS) always has been the one of the main target of the shale gas or oil shale because the MFS traditionally has considered as the highest organic contents.</a:t>
            </a:r>
          </a:p>
          <a:p>
            <a:endParaRPr lang="en-US" altLang="ko-KR" dirty="0" smtClean="0"/>
          </a:p>
          <a:p>
            <a:endParaRPr lang="en-US" altLang="ko-KR" dirty="0" smtClean="0">
              <a:ln w="57150"/>
              <a:effectLst>
                <a:outerShdw blurRad="50800" dist="38100" algn="l" rotWithShape="0">
                  <a:prstClr val="black">
                    <a:alpha val="40000"/>
                  </a:prstClr>
                </a:outerShdw>
              </a:effectLst>
            </a:endParaRPr>
          </a:p>
          <a:p>
            <a:pPr algn="just"/>
            <a:r>
              <a:rPr lang="en-US" altLang="ko-KR" sz="2400" dirty="0" smtClean="0">
                <a:ln w="57150"/>
                <a:effectLst>
                  <a:outerShdw blurRad="50800" dist="38100" algn="l" rotWithShape="0">
                    <a:prstClr val="black">
                      <a:alpha val="40000"/>
                    </a:prstClr>
                  </a:outerShdw>
                </a:effectLst>
              </a:rPr>
              <a:t>We should consider that there could be high source rock potential where below the MFS in the mixed carbonated – </a:t>
            </a:r>
            <a:r>
              <a:rPr lang="en-US" altLang="ko-KR" sz="2400" dirty="0" err="1" smtClean="0">
                <a:ln w="57150"/>
                <a:effectLst>
                  <a:outerShdw blurRad="50800" dist="38100" algn="l" rotWithShape="0">
                    <a:prstClr val="black">
                      <a:alpha val="40000"/>
                    </a:prstClr>
                  </a:outerShdw>
                </a:effectLst>
              </a:rPr>
              <a:t>siliciclastic</a:t>
            </a:r>
            <a:r>
              <a:rPr lang="en-US" altLang="ko-KR" sz="2400" dirty="0" smtClean="0">
                <a:ln w="57150"/>
                <a:effectLst>
                  <a:outerShdw blurRad="50800" dist="38100" algn="l" rotWithShape="0">
                    <a:prstClr val="black">
                      <a:alpha val="40000"/>
                    </a:prstClr>
                  </a:outerShdw>
                </a:effectLst>
              </a:rPr>
              <a:t> systems. </a:t>
            </a:r>
            <a:endParaRPr lang="ko-KR" altLang="en-US" sz="2400" dirty="0">
              <a:ln w="57150"/>
              <a:effectLst>
                <a:outerShdw blurRad="50800" dist="38100" algn="l" rotWithShape="0">
                  <a:prstClr val="black">
                    <a:alpha val="40000"/>
                  </a:prstClr>
                </a:outerShdw>
              </a:effectLst>
            </a:endParaRPr>
          </a:p>
        </p:txBody>
      </p:sp>
      <p:sp>
        <p:nvSpPr>
          <p:cNvPr id="6" name="TextBox 5"/>
          <p:cNvSpPr txBox="1">
            <a:spLocks noChangeArrowheads="1"/>
          </p:cNvSpPr>
          <p:nvPr/>
        </p:nvSpPr>
        <p:spPr bwMode="auto">
          <a:xfrm>
            <a:off x="0" y="57150"/>
            <a:ext cx="880607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lnSpc>
                <a:spcPct val="90000"/>
              </a:lnSpc>
              <a:spcBef>
                <a:spcPts val="750"/>
              </a:spcBef>
              <a:buFont typeface="Arial" panose="020B0604020202020204" pitchFamily="34" charset="0"/>
              <a:buChar char="•"/>
              <a:defRPr sz="2100">
                <a:solidFill>
                  <a:schemeClr val="tx1"/>
                </a:solidFill>
                <a:latin typeface="맑은 고딕" panose="020B0503020000020004" pitchFamily="50" charset="-127"/>
                <a:ea typeface="맑은 고딕" panose="020B0503020000020004" pitchFamily="50" charset="-127"/>
              </a:defRPr>
            </a:lvl1pPr>
            <a:lvl2pPr marL="742950" indent="-285750" latinLnBrk="1">
              <a:lnSpc>
                <a:spcPct val="90000"/>
              </a:lnSpc>
              <a:spcBef>
                <a:spcPts val="375"/>
              </a:spcBef>
              <a:buFont typeface="Arial" panose="020B0604020202020204" pitchFamily="34" charset="0"/>
              <a:buChar char="•"/>
              <a:defRPr>
                <a:solidFill>
                  <a:schemeClr val="tx1"/>
                </a:solidFill>
                <a:latin typeface="맑은 고딕" panose="020B0503020000020004" pitchFamily="50" charset="-127"/>
                <a:ea typeface="맑은 고딕" panose="020B0503020000020004" pitchFamily="50" charset="-127"/>
              </a:defRPr>
            </a:lvl2pPr>
            <a:lvl3pPr marL="1143000" indent="-228600" latinLnBrk="1">
              <a:lnSpc>
                <a:spcPct val="90000"/>
              </a:lnSpc>
              <a:spcBef>
                <a:spcPts val="375"/>
              </a:spcBef>
              <a:buFont typeface="Arial" panose="020B0604020202020204" pitchFamily="34" charset="0"/>
              <a:buChar char="•"/>
              <a:defRPr sz="1500">
                <a:solidFill>
                  <a:schemeClr val="tx1"/>
                </a:solidFill>
                <a:latin typeface="맑은 고딕" panose="020B0503020000020004" pitchFamily="50" charset="-127"/>
                <a:ea typeface="맑은 고딕" panose="020B0503020000020004" pitchFamily="50" charset="-127"/>
              </a:defRPr>
            </a:lvl3pPr>
            <a:lvl4pPr marL="16002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4pPr>
            <a:lvl5pPr marL="2057400" indent="-228600" latinLnBrk="1">
              <a:lnSpc>
                <a:spcPct val="90000"/>
              </a:lnSpc>
              <a:spcBef>
                <a:spcPts val="375"/>
              </a:spcBef>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맑은 고딕" panose="020B0503020000020004" pitchFamily="50" charset="-127"/>
                <a:ea typeface="맑은 고딕" panose="020B0503020000020004" pitchFamily="50" charset="-127"/>
              </a:defRPr>
            </a:lvl9pPr>
          </a:lstStyle>
          <a:p>
            <a:pPr eaLnBrk="1" hangingPunct="1">
              <a:lnSpc>
                <a:spcPct val="100000"/>
              </a:lnSpc>
              <a:spcBef>
                <a:spcPct val="0"/>
              </a:spcBef>
              <a:buFontTx/>
              <a:buNone/>
            </a:pPr>
            <a:r>
              <a:rPr lang="en-US" altLang="ko-KR" b="1" dirty="0" smtClean="0">
                <a:solidFill>
                  <a:srgbClr val="FFC000"/>
                </a:solidFill>
              </a:rPr>
              <a:t>Conclusion</a:t>
            </a:r>
            <a:endParaRPr lang="ko-KR" altLang="en-US" b="1" dirty="0">
              <a:solidFill>
                <a:srgbClr val="FFC000"/>
              </a:solidFill>
            </a:endParaRPr>
          </a:p>
        </p:txBody>
      </p:sp>
      <p:sp>
        <p:nvSpPr>
          <p:cNvPr id="8" name="아래쪽 화살표 7"/>
          <p:cNvSpPr/>
          <p:nvPr/>
        </p:nvSpPr>
        <p:spPr>
          <a:xfrm>
            <a:off x="4134488" y="2058350"/>
            <a:ext cx="875024" cy="780685"/>
          </a:xfrm>
          <a:prstGeom prst="downArrow">
            <a:avLst/>
          </a:prstGeom>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ko-KR" altLang="en-US"/>
          </a:p>
        </p:txBody>
      </p:sp>
      <p:pic>
        <p:nvPicPr>
          <p:cNvPr id="5" name="그림 4"/>
          <p:cNvPicPr>
            <a:picLocks noChangeAspect="1"/>
          </p:cNvPicPr>
          <p:nvPr/>
        </p:nvPicPr>
        <p:blipFill rotWithShape="1">
          <a:blip r:embed="rId3">
            <a:extLst>
              <a:ext uri="{28A0092B-C50C-407E-A947-70E740481C1C}">
                <a14:useLocalDpi xmlns:a14="http://schemas.microsoft.com/office/drawing/2010/main" val="0"/>
              </a:ext>
            </a:extLst>
          </a:blip>
          <a:srcRect t="50980"/>
          <a:stretch/>
        </p:blipFill>
        <p:spPr>
          <a:xfrm>
            <a:off x="950732" y="4085130"/>
            <a:ext cx="5962996" cy="2529166"/>
          </a:xfrm>
          <a:prstGeom prst="rect">
            <a:avLst/>
          </a:prstGeom>
        </p:spPr>
      </p:pic>
    </p:spTree>
    <p:extLst>
      <p:ext uri="{BB962C8B-B14F-4D97-AF65-F5344CB8AC3E}">
        <p14:creationId xmlns:p14="http://schemas.microsoft.com/office/powerpoint/2010/main" val="55457840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3"/>
          <p:cNvPicPr>
            <a:picLocks noChangeAspect="1"/>
          </p:cNvPicPr>
          <p:nvPr/>
        </p:nvPicPr>
        <p:blipFill rotWithShape="1">
          <a:blip r:embed="rId3" cstate="print">
            <a:extLst>
              <a:ext uri="{28A0092B-C50C-407E-A947-70E740481C1C}">
                <a14:useLocalDpi xmlns:a14="http://schemas.microsoft.com/office/drawing/2010/main" val="0"/>
              </a:ext>
            </a:extLst>
          </a:blip>
          <a:srcRect r="19003"/>
          <a:stretch/>
        </p:blipFill>
        <p:spPr>
          <a:xfrm>
            <a:off x="2942770" y="4591868"/>
            <a:ext cx="3596386" cy="732266"/>
          </a:xfrm>
          <a:prstGeom prst="rect">
            <a:avLst/>
          </a:prstGeom>
        </p:spPr>
      </p:pic>
      <p:sp>
        <p:nvSpPr>
          <p:cNvPr id="49154" name="제목 1"/>
          <p:cNvSpPr>
            <a:spLocks noGrp="1"/>
          </p:cNvSpPr>
          <p:nvPr>
            <p:ph type="ctrTitle"/>
          </p:nvPr>
        </p:nvSpPr>
        <p:spPr/>
        <p:txBody>
          <a:bodyPr/>
          <a:lstStyle/>
          <a:p>
            <a:pPr eaLnBrk="1" hangingPunct="1"/>
            <a:r>
              <a:rPr lang="en-US" altLang="ko-KR" sz="10000" b="1" dirty="0" smtClean="0">
                <a:ln w="22225">
                  <a:solidFill>
                    <a:schemeClr val="accent2"/>
                  </a:solidFill>
                  <a:prstDash val="solid"/>
                </a:ln>
                <a:solidFill>
                  <a:schemeClr val="accent2">
                    <a:lumMod val="40000"/>
                    <a:lumOff val="60000"/>
                  </a:schemeClr>
                </a:solidFill>
                <a:latin typeface="Adobe Fan Heiti Std B" panose="020B0700000000000000" pitchFamily="34" charset="-128"/>
                <a:ea typeface="Adobe Fan Heiti Std B" panose="020B0700000000000000" pitchFamily="34" charset="-128"/>
              </a:rPr>
              <a:t>Thank you</a:t>
            </a:r>
            <a:endParaRPr lang="ko-KR" altLang="en-US" sz="10000" b="1" dirty="0" smtClean="0">
              <a:ln w="22225">
                <a:solidFill>
                  <a:schemeClr val="accent2"/>
                </a:solidFill>
                <a:prstDash val="solid"/>
              </a:ln>
              <a:solidFill>
                <a:schemeClr val="accent2">
                  <a:lumMod val="40000"/>
                  <a:lumOff val="60000"/>
                </a:schemeClr>
              </a:solidFill>
              <a:latin typeface="Adobe Fan Heiti Std B" panose="020B0700000000000000" pitchFamily="34" charset="-128"/>
            </a:endParaRPr>
          </a:p>
        </p:txBody>
      </p:sp>
    </p:spTree>
    <p:extLst>
      <p:ext uri="{BB962C8B-B14F-4D97-AF65-F5344CB8AC3E}">
        <p14:creationId xmlns:p14="http://schemas.microsoft.com/office/powerpoint/2010/main" val="396760491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테마">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테마">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테마">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lumMod val="60000"/>
            <a:lumOff val="40000"/>
          </a:schemeClr>
        </a:solidFill>
        <a:ln>
          <a:solidFill>
            <a:schemeClr val="accent2"/>
          </a:solidFill>
          <a:prstDash val="sysDash"/>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6230</TotalTime>
  <Words>5213</Words>
  <Application>Microsoft Office PowerPoint</Application>
  <PresentationFormat>화면 슬라이드 쇼(4:3)</PresentationFormat>
  <Paragraphs>655</Paragraphs>
  <Slides>51</Slides>
  <Notes>51</Notes>
  <HiddenSlides>0</HiddenSlides>
  <MMClips>0</MMClips>
  <ScaleCrop>false</ScaleCrop>
  <HeadingPairs>
    <vt:vector size="6" baseType="variant">
      <vt:variant>
        <vt:lpstr>사용한 글꼴</vt:lpstr>
      </vt:variant>
      <vt:variant>
        <vt:i4>6</vt:i4>
      </vt:variant>
      <vt:variant>
        <vt:lpstr>테마</vt:lpstr>
      </vt:variant>
      <vt:variant>
        <vt:i4>1</vt:i4>
      </vt:variant>
      <vt:variant>
        <vt:lpstr>슬라이드 제목</vt:lpstr>
      </vt:variant>
      <vt:variant>
        <vt:i4>51</vt:i4>
      </vt:variant>
    </vt:vector>
  </HeadingPairs>
  <TitlesOfParts>
    <vt:vector size="58" baseType="lpstr">
      <vt:lpstr>Adobe Fan Heiti Std B</vt:lpstr>
      <vt:lpstr>맑은 고딕</vt:lpstr>
      <vt:lpstr>Arial</vt:lpstr>
      <vt:lpstr>Calibri</vt:lpstr>
      <vt:lpstr>Calibri Light</vt:lpstr>
      <vt:lpstr>Times New Roman</vt:lpstr>
      <vt:lpstr>Office 테마</vt:lpstr>
      <vt:lpstr>  High-resolution sequence stratigraphy for the Jigunsan Formation  : on the occurring pattern of organic matter at the MFS </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Thank you</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Windows User</dc:creator>
  <cp:lastModifiedBy>Windows User</cp:lastModifiedBy>
  <cp:revision>193</cp:revision>
  <dcterms:created xsi:type="dcterms:W3CDTF">2014-09-24T01:38:10Z</dcterms:created>
  <dcterms:modified xsi:type="dcterms:W3CDTF">2014-10-27T23:52:34Z</dcterms:modified>
</cp:coreProperties>
</file>