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81" d="100"/>
          <a:sy n="81" d="100"/>
        </p:scale>
        <p:origin x="-112" y="-3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printerSettings" Target="printerSettings/printerSettings1.bin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8B3F0-9ABA-C047-88EC-E00D288B4999}" type="datetimeFigureOut">
              <a:rPr lang="en-US" smtClean="0"/>
              <a:t>10/18/14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F2F1E-9315-C144-B38F-0079634BFE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9754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8B3F0-9ABA-C047-88EC-E00D288B4999}" type="datetimeFigureOut">
              <a:rPr lang="en-US" smtClean="0"/>
              <a:t>10/18/14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F2F1E-9315-C144-B38F-0079634BFE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75368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8B3F0-9ABA-C047-88EC-E00D288B4999}" type="datetimeFigureOut">
              <a:rPr lang="en-US" smtClean="0"/>
              <a:t>10/18/14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F2F1E-9315-C144-B38F-0079634BFE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72999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8B3F0-9ABA-C047-88EC-E00D288B4999}" type="datetimeFigureOut">
              <a:rPr lang="en-US" smtClean="0"/>
              <a:t>10/18/14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F2F1E-9315-C144-B38F-0079634BFE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084496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8B3F0-9ABA-C047-88EC-E00D288B4999}" type="datetimeFigureOut">
              <a:rPr lang="en-US" smtClean="0"/>
              <a:t>10/18/14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F2F1E-9315-C144-B38F-0079634BFE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2658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8B3F0-9ABA-C047-88EC-E00D288B4999}" type="datetimeFigureOut">
              <a:rPr lang="en-US" smtClean="0"/>
              <a:t>10/18/14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F2F1E-9315-C144-B38F-0079634BFE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90322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8B3F0-9ABA-C047-88EC-E00D288B4999}" type="datetimeFigureOut">
              <a:rPr lang="en-US" smtClean="0"/>
              <a:t>10/18/14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F2F1E-9315-C144-B38F-0079634BFE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06124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8B3F0-9ABA-C047-88EC-E00D288B4999}" type="datetimeFigureOut">
              <a:rPr lang="en-US" smtClean="0"/>
              <a:t>10/18/14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F2F1E-9315-C144-B38F-0079634BFE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4425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8B3F0-9ABA-C047-88EC-E00D288B4999}" type="datetimeFigureOut">
              <a:rPr lang="en-US" smtClean="0"/>
              <a:t>10/18/14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F2F1E-9315-C144-B38F-0079634BFE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16198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8B3F0-9ABA-C047-88EC-E00D288B4999}" type="datetimeFigureOut">
              <a:rPr lang="en-US" smtClean="0"/>
              <a:t>10/18/14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F2F1E-9315-C144-B38F-0079634BFE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34286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8B3F0-9ABA-C047-88EC-E00D288B4999}" type="datetimeFigureOut">
              <a:rPr lang="en-US" smtClean="0"/>
              <a:t>10/18/14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F2F1E-9315-C144-B38F-0079634BFE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50000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A8B3F0-9ABA-C047-88EC-E00D288B4999}" type="datetimeFigureOut">
              <a:rPr lang="en-US" smtClean="0"/>
              <a:t>10/18/14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F2F1E-9315-C144-B38F-0079634BFE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47827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jp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jp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6.jp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jp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8.jp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jp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0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jp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jp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4.jp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5.jp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6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7.jp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8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Bennington_GSA_2014.00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67549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ennington_GSA_2014.00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318627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ennington_GSA_2014.00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66400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ennington_GSA_2014.00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5996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ennington_GSA_2014.00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603041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ennington_GSA_2014.00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5651474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ennington_GSA_2014.00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96555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ennington_GSA_2014.00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730864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ennington_GSA_2014.009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9965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ennington_GSA_2014.010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05000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ennington_GSA_2014.01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44443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ennington_GSA_2014.01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356959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ennington_GSA_2014.01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904891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ennington_GSA_2014.014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22589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ennington_GSA_2014.015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58024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ennington_GSA_2014.016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12346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ennington_GSA_2014.017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72922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Bennington_GSA_2014.018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70905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xmlns:p14="http://schemas.microsoft.com/office/powerpoint/2010/main" spd="med">
        <p:fade/>
      </p:transition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</TotalTime>
  <Words>0</Words>
  <Application>Microsoft Macintosh PowerPoint</Application>
  <PresentationFormat>On-screen Show (4:3)</PresentationFormat>
  <Paragraphs>0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 B. Bennington</dc:creator>
  <cp:lastModifiedBy>J B. Bennington</cp:lastModifiedBy>
  <cp:revision>2</cp:revision>
  <dcterms:created xsi:type="dcterms:W3CDTF">2014-10-18T17:52:12Z</dcterms:created>
  <dcterms:modified xsi:type="dcterms:W3CDTF">2014-10-18T18:04:46Z</dcterms:modified>
</cp:coreProperties>
</file>